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8229600" cx="12801600"/>
  <p:notesSz cx="7077075" cy="9369425"/>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3066626" cy="468152"/>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4008850" y="0"/>
            <a:ext cx="3066626" cy="468152"/>
          </a:xfrm>
          <a:prstGeom prst="rect">
            <a:avLst/>
          </a:prstGeom>
          <a:noFill/>
          <a:ln>
            <a:noFill/>
          </a:ln>
        </p:spPr>
        <p:txBody>
          <a:bodyPr anchorCtr="0" anchor="t" bIns="91425" lIns="91425" rIns="91425" tIns="91425"/>
          <a:lstStyle>
            <a:lvl1pPr indent="0" lvl="0" marL="0" marR="0" rtl="0" algn="r">
              <a:lnSpc>
                <a:spcPct val="100000"/>
              </a:lnSpc>
              <a:spcBef>
                <a:spcPts val="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707068" y="4449837"/>
            <a:ext cx="5662940" cy="4216559"/>
          </a:xfrm>
          <a:prstGeom prst="rect">
            <a:avLst/>
          </a:prstGeom>
          <a:noFill/>
          <a:ln>
            <a:noFill/>
          </a:ln>
        </p:spPr>
        <p:txBody>
          <a:bodyPr anchorCtr="0" anchor="t" bIns="91425" lIns="91425" rIns="91425" tIns="91425"/>
          <a:lstStyle>
            <a:lvl1pPr indent="0" lvl="0" marL="0" marR="0" rtl="0" algn="l">
              <a:spcBef>
                <a:spcPts val="48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1pPr>
            <a:lvl2pPr indent="-3175" lvl="1" marL="600075" marR="0" rtl="0" algn="l">
              <a:spcBef>
                <a:spcPts val="48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2pPr>
            <a:lvl3pPr indent="-6350" lvl="2" marL="1200150" marR="0" rtl="0" algn="l">
              <a:spcBef>
                <a:spcPts val="48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3pPr>
            <a:lvl4pPr indent="-11113" lvl="3" marL="1801813" marR="0" rtl="0" algn="l">
              <a:spcBef>
                <a:spcPts val="48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4pPr>
            <a:lvl5pPr indent="-1588" lvl="4" marL="2401888" marR="0" rtl="0" algn="l">
              <a:spcBef>
                <a:spcPts val="480"/>
              </a:spcBef>
              <a:spcAft>
                <a:spcPts val="0"/>
              </a:spcAft>
              <a:buClr>
                <a:schemeClr val="dk1"/>
              </a:buClr>
              <a:buFont typeface="Calibri"/>
              <a:buNone/>
              <a:defRPr b="0" i="0" sz="1600" u="none" cap="none" strike="noStrike">
                <a:solidFill>
                  <a:schemeClr val="dk1"/>
                </a:solidFill>
                <a:latin typeface="Calibri"/>
                <a:ea typeface="Calibri"/>
                <a:cs typeface="Calibri"/>
                <a:sym typeface="Calibri"/>
              </a:defRPr>
            </a:lvl5pPr>
            <a:lvl6pPr indent="-7061" lvl="5" marL="3004261" marR="0" rtl="0" algn="l">
              <a:spcBef>
                <a:spcPts val="0"/>
              </a:spcBef>
              <a:buClr>
                <a:schemeClr val="dk1"/>
              </a:buClr>
              <a:buFont typeface="Calibri"/>
              <a:buNone/>
              <a:defRPr b="0" i="0" sz="1600" u="none" cap="none" strike="noStrike">
                <a:solidFill>
                  <a:schemeClr val="dk1"/>
                </a:solidFill>
                <a:latin typeface="Calibri"/>
                <a:ea typeface="Calibri"/>
                <a:cs typeface="Calibri"/>
                <a:sym typeface="Calibri"/>
              </a:defRPr>
            </a:lvl6pPr>
            <a:lvl7pPr indent="-11012" lvl="6" marL="3605113" marR="0" rtl="0" algn="l">
              <a:spcBef>
                <a:spcPts val="0"/>
              </a:spcBef>
              <a:buClr>
                <a:schemeClr val="dk1"/>
              </a:buClr>
              <a:buFont typeface="Calibri"/>
              <a:buNone/>
              <a:defRPr b="0" i="0" sz="1600" u="none" cap="none" strike="noStrike">
                <a:solidFill>
                  <a:schemeClr val="dk1"/>
                </a:solidFill>
                <a:latin typeface="Calibri"/>
                <a:ea typeface="Calibri"/>
                <a:cs typeface="Calibri"/>
                <a:sym typeface="Calibri"/>
              </a:defRPr>
            </a:lvl7pPr>
            <a:lvl8pPr indent="-2266" lvl="7" marL="4205966" marR="0" rtl="0" algn="l">
              <a:spcBef>
                <a:spcPts val="0"/>
              </a:spcBef>
              <a:buClr>
                <a:schemeClr val="dk1"/>
              </a:buClr>
              <a:buFont typeface="Calibri"/>
              <a:buNone/>
              <a:defRPr b="0" i="0" sz="1600" u="none" cap="none" strike="noStrike">
                <a:solidFill>
                  <a:schemeClr val="dk1"/>
                </a:solidFill>
                <a:latin typeface="Calibri"/>
                <a:ea typeface="Calibri"/>
                <a:cs typeface="Calibri"/>
                <a:sym typeface="Calibri"/>
              </a:defRPr>
            </a:lvl8pPr>
            <a:lvl9pPr indent="-6217" lvl="8" marL="4806818" marR="0" rtl="0" algn="l">
              <a:spcBef>
                <a:spcPts val="0"/>
              </a:spcBef>
              <a:buClr>
                <a:schemeClr val="dk1"/>
              </a:buClr>
              <a:buFont typeface="Calibri"/>
              <a:buNone/>
              <a:defRPr b="0" i="0" sz="16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899675"/>
            <a:ext cx="3066626" cy="468152"/>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4008850" y="8899675"/>
            <a:ext cx="3066626" cy="468152"/>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47" name="Shape 147"/>
          <p:cNvSpPr txBox="1"/>
          <p:nvPr>
            <p:ph idx="1" type="body"/>
          </p:nvPr>
        </p:nvSpPr>
        <p:spPr>
          <a:xfrm>
            <a:off x="707068" y="4449837"/>
            <a:ext cx="5662940" cy="4216559"/>
          </a:xfrm>
          <a:prstGeom prst="rect">
            <a:avLst/>
          </a:prstGeom>
          <a:noFill/>
          <a:ln>
            <a:noFill/>
          </a:ln>
        </p:spPr>
        <p:txBody>
          <a:bodyPr anchorCtr="0" anchor="t" bIns="46025" lIns="92050" rIns="92050" tIns="46025">
            <a:noAutofit/>
          </a:bodyPr>
          <a:lstStyle/>
          <a:p>
            <a:pPr indent="0" lvl="0" marL="0" marR="0" rtl="0" algn="l">
              <a:spcBef>
                <a:spcPts val="0"/>
              </a:spcBef>
              <a:spcAft>
                <a:spcPts val="0"/>
              </a:spcAft>
              <a:buClr>
                <a:schemeClr val="dk1"/>
              </a:buClr>
              <a:buSzPct val="25000"/>
              <a:buFont typeface="Calibri"/>
              <a:buNone/>
            </a:pPr>
            <a:r>
              <a:rPr b="0" i="0" lang="en" sz="1600" u="none" cap="none" strike="noStrike">
                <a:solidFill>
                  <a:schemeClr val="dk1"/>
                </a:solidFill>
                <a:latin typeface="Calibri"/>
                <a:ea typeface="Calibri"/>
                <a:cs typeface="Calibri"/>
                <a:sym typeface="Calibri"/>
              </a:rPr>
              <a:t>Intro of team: Priyanka is our Technical Solution Architect, Stephanie  and Ck </a:t>
            </a:r>
            <a:r>
              <a:rPr lang="en"/>
              <a:t>are </a:t>
            </a:r>
            <a:r>
              <a:rPr b="0" i="0" lang="en" sz="1600" u="none" cap="none" strike="noStrike">
                <a:solidFill>
                  <a:schemeClr val="dk1"/>
                </a:solidFill>
                <a:latin typeface="Calibri"/>
                <a:ea typeface="Calibri"/>
                <a:cs typeface="Calibri"/>
                <a:sym typeface="Calibri"/>
              </a:rPr>
              <a:t> the Data Analysts of the team, and I’m Nanette, the Business Analyst </a:t>
            </a:r>
          </a:p>
        </p:txBody>
      </p:sp>
      <p:sp>
        <p:nvSpPr>
          <p:cNvPr id="148" name="Shape 148"/>
          <p:cNvSpPr txBox="1"/>
          <p:nvPr>
            <p:ph idx="12" type="sldNum"/>
          </p:nvPr>
        </p:nvSpPr>
        <p:spPr>
          <a:xfrm>
            <a:off x="4008850" y="8899675"/>
            <a:ext cx="3066626" cy="468152"/>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24" name="Shape 224"/>
          <p:cNvSpPr txBox="1"/>
          <p:nvPr>
            <p:ph idx="1" type="body"/>
          </p:nvPr>
        </p:nvSpPr>
        <p:spPr>
          <a:xfrm>
            <a:off x="707068" y="4449837"/>
            <a:ext cx="5662799" cy="42164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225" name="Shape 225"/>
          <p:cNvSpPr txBox="1"/>
          <p:nvPr>
            <p:ph idx="12" type="sldNum"/>
          </p:nvPr>
        </p:nvSpPr>
        <p:spPr>
          <a:xfrm>
            <a:off x="4008850" y="8899675"/>
            <a:ext cx="3066599" cy="468300"/>
          </a:xfrm>
          <a:prstGeom prst="rect">
            <a:avLst/>
          </a:prstGeom>
          <a:noFill/>
          <a:ln>
            <a:noFill/>
          </a:ln>
        </p:spPr>
        <p:txBody>
          <a:bodyPr anchorCtr="0" anchor="b" bIns="46025" lIns="92050" rIns="92050" tIns="46025">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33" name="Shape 233"/>
          <p:cNvSpPr txBox="1"/>
          <p:nvPr>
            <p:ph idx="1" type="body"/>
          </p:nvPr>
        </p:nvSpPr>
        <p:spPr>
          <a:xfrm>
            <a:off x="707068" y="4449837"/>
            <a:ext cx="5662799" cy="42164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234" name="Shape 234"/>
          <p:cNvSpPr txBox="1"/>
          <p:nvPr>
            <p:ph idx="12" type="sldNum"/>
          </p:nvPr>
        </p:nvSpPr>
        <p:spPr>
          <a:xfrm>
            <a:off x="4008850" y="8899675"/>
            <a:ext cx="3066599" cy="468300"/>
          </a:xfrm>
          <a:prstGeom prst="rect">
            <a:avLst/>
          </a:prstGeom>
          <a:noFill/>
          <a:ln>
            <a:noFill/>
          </a:ln>
        </p:spPr>
        <p:txBody>
          <a:bodyPr anchorCtr="0" anchor="b" bIns="46025" lIns="92050" rIns="92050" tIns="46025">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42" name="Shape 242"/>
          <p:cNvSpPr txBox="1"/>
          <p:nvPr>
            <p:ph idx="1" type="body"/>
          </p:nvPr>
        </p:nvSpPr>
        <p:spPr>
          <a:xfrm>
            <a:off x="707068" y="4449837"/>
            <a:ext cx="5662799" cy="42164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243" name="Shape 243"/>
          <p:cNvSpPr txBox="1"/>
          <p:nvPr>
            <p:ph idx="12" type="sldNum"/>
          </p:nvPr>
        </p:nvSpPr>
        <p:spPr>
          <a:xfrm>
            <a:off x="4008850" y="8899675"/>
            <a:ext cx="3066599" cy="468300"/>
          </a:xfrm>
          <a:prstGeom prst="rect">
            <a:avLst/>
          </a:prstGeom>
          <a:noFill/>
          <a:ln>
            <a:noFill/>
          </a:ln>
        </p:spPr>
        <p:txBody>
          <a:bodyPr anchorCtr="0" anchor="b" bIns="46025" lIns="92050" rIns="92050" tIns="46025">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50" name="Shape 250"/>
          <p:cNvSpPr txBox="1"/>
          <p:nvPr>
            <p:ph idx="1" type="body"/>
          </p:nvPr>
        </p:nvSpPr>
        <p:spPr>
          <a:xfrm>
            <a:off x="707068" y="4449837"/>
            <a:ext cx="5662799" cy="42164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251" name="Shape 251"/>
          <p:cNvSpPr txBox="1"/>
          <p:nvPr>
            <p:ph idx="12" type="sldNum"/>
          </p:nvPr>
        </p:nvSpPr>
        <p:spPr>
          <a:xfrm>
            <a:off x="4008850" y="8899675"/>
            <a:ext cx="3066599" cy="468300"/>
          </a:xfrm>
          <a:prstGeom prst="rect">
            <a:avLst/>
          </a:prstGeom>
          <a:noFill/>
          <a:ln>
            <a:noFill/>
          </a:ln>
        </p:spPr>
        <p:txBody>
          <a:bodyPr anchorCtr="0" anchor="b" bIns="46025" lIns="92050" rIns="92050" tIns="46025">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58" name="Shape 258"/>
          <p:cNvSpPr txBox="1"/>
          <p:nvPr>
            <p:ph idx="1" type="body"/>
          </p:nvPr>
        </p:nvSpPr>
        <p:spPr>
          <a:xfrm>
            <a:off x="707068" y="4449837"/>
            <a:ext cx="5662799" cy="42164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259" name="Shape 259"/>
          <p:cNvSpPr txBox="1"/>
          <p:nvPr>
            <p:ph idx="12" type="sldNum"/>
          </p:nvPr>
        </p:nvSpPr>
        <p:spPr>
          <a:xfrm>
            <a:off x="4008850" y="8899675"/>
            <a:ext cx="3066599" cy="468300"/>
          </a:xfrm>
          <a:prstGeom prst="rect">
            <a:avLst/>
          </a:prstGeom>
          <a:noFill/>
          <a:ln>
            <a:noFill/>
          </a:ln>
        </p:spPr>
        <p:txBody>
          <a:bodyPr anchorCtr="0" anchor="b" bIns="46025" lIns="92050" rIns="92050" tIns="46025">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66" name="Shape 266"/>
          <p:cNvSpPr txBox="1"/>
          <p:nvPr>
            <p:ph idx="1" type="body"/>
          </p:nvPr>
        </p:nvSpPr>
        <p:spPr>
          <a:xfrm>
            <a:off x="707068" y="4449837"/>
            <a:ext cx="5662799" cy="42164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267" name="Shape 267"/>
          <p:cNvSpPr txBox="1"/>
          <p:nvPr>
            <p:ph idx="12" type="sldNum"/>
          </p:nvPr>
        </p:nvSpPr>
        <p:spPr>
          <a:xfrm>
            <a:off x="4008850" y="8899675"/>
            <a:ext cx="3066599" cy="468300"/>
          </a:xfrm>
          <a:prstGeom prst="rect">
            <a:avLst/>
          </a:prstGeom>
          <a:noFill/>
          <a:ln>
            <a:noFill/>
          </a:ln>
        </p:spPr>
        <p:txBody>
          <a:bodyPr anchorCtr="0" anchor="b" bIns="46025" lIns="92050" rIns="92050" tIns="46025">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75" name="Shape 275"/>
          <p:cNvSpPr txBox="1"/>
          <p:nvPr>
            <p:ph idx="1" type="body"/>
          </p:nvPr>
        </p:nvSpPr>
        <p:spPr>
          <a:xfrm>
            <a:off x="707068" y="4449837"/>
            <a:ext cx="5662799" cy="42164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276" name="Shape 276"/>
          <p:cNvSpPr txBox="1"/>
          <p:nvPr>
            <p:ph idx="12" type="sldNum"/>
          </p:nvPr>
        </p:nvSpPr>
        <p:spPr>
          <a:xfrm>
            <a:off x="4008850" y="8899675"/>
            <a:ext cx="3066599" cy="468300"/>
          </a:xfrm>
          <a:prstGeom prst="rect">
            <a:avLst/>
          </a:prstGeom>
          <a:noFill/>
          <a:ln>
            <a:noFill/>
          </a:ln>
        </p:spPr>
        <p:txBody>
          <a:bodyPr anchorCtr="0" anchor="b" bIns="46025" lIns="92050" rIns="92050" tIns="46025">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83" name="Shape 283"/>
          <p:cNvSpPr txBox="1"/>
          <p:nvPr>
            <p:ph idx="1" type="body"/>
          </p:nvPr>
        </p:nvSpPr>
        <p:spPr>
          <a:xfrm>
            <a:off x="707068" y="4449837"/>
            <a:ext cx="5662799" cy="42164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284" name="Shape 284"/>
          <p:cNvSpPr txBox="1"/>
          <p:nvPr>
            <p:ph idx="12" type="sldNum"/>
          </p:nvPr>
        </p:nvSpPr>
        <p:spPr>
          <a:xfrm>
            <a:off x="4008850" y="8899675"/>
            <a:ext cx="3066599" cy="468300"/>
          </a:xfrm>
          <a:prstGeom prst="rect">
            <a:avLst/>
          </a:prstGeom>
          <a:noFill/>
          <a:ln>
            <a:noFill/>
          </a:ln>
        </p:spPr>
        <p:txBody>
          <a:bodyPr anchorCtr="0" anchor="b" bIns="46025" lIns="92050" rIns="92050" tIns="46025">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1" name="Shape 291"/>
          <p:cNvSpPr txBox="1"/>
          <p:nvPr>
            <p:ph idx="1" type="body"/>
          </p:nvPr>
        </p:nvSpPr>
        <p:spPr>
          <a:xfrm>
            <a:off x="707068" y="4449837"/>
            <a:ext cx="5662799" cy="42164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292" name="Shape 292"/>
          <p:cNvSpPr txBox="1"/>
          <p:nvPr>
            <p:ph idx="12" type="sldNum"/>
          </p:nvPr>
        </p:nvSpPr>
        <p:spPr>
          <a:xfrm>
            <a:off x="4008850" y="8899675"/>
            <a:ext cx="3066599" cy="468300"/>
          </a:xfrm>
          <a:prstGeom prst="rect">
            <a:avLst/>
          </a:prstGeom>
          <a:noFill/>
          <a:ln>
            <a:noFill/>
          </a:ln>
        </p:spPr>
        <p:txBody>
          <a:bodyPr anchorCtr="0" anchor="b" bIns="46025" lIns="92050" rIns="92050" tIns="46025">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9" name="Shape 299"/>
          <p:cNvSpPr txBox="1"/>
          <p:nvPr>
            <p:ph idx="1" type="body"/>
          </p:nvPr>
        </p:nvSpPr>
        <p:spPr>
          <a:xfrm>
            <a:off x="707068" y="4449837"/>
            <a:ext cx="5662799" cy="42164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00" name="Shape 300"/>
          <p:cNvSpPr txBox="1"/>
          <p:nvPr>
            <p:ph idx="12" type="sldNum"/>
          </p:nvPr>
        </p:nvSpPr>
        <p:spPr>
          <a:xfrm>
            <a:off x="4008850" y="8899675"/>
            <a:ext cx="3066599" cy="468300"/>
          </a:xfrm>
          <a:prstGeom prst="rect">
            <a:avLst/>
          </a:prstGeom>
          <a:noFill/>
          <a:ln>
            <a:noFill/>
          </a:ln>
        </p:spPr>
        <p:txBody>
          <a:bodyPr anchorCtr="0" anchor="b" bIns="46025" lIns="92050" rIns="92050" tIns="46025">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57" name="Shape 157"/>
          <p:cNvSpPr txBox="1"/>
          <p:nvPr>
            <p:ph idx="1" type="body"/>
          </p:nvPr>
        </p:nvSpPr>
        <p:spPr>
          <a:xfrm>
            <a:off x="707068" y="4449837"/>
            <a:ext cx="5662940" cy="4216559"/>
          </a:xfrm>
          <a:prstGeom prst="rect">
            <a:avLst/>
          </a:prstGeom>
          <a:noFill/>
          <a:ln>
            <a:noFill/>
          </a:ln>
        </p:spPr>
        <p:txBody>
          <a:bodyPr anchorCtr="0" anchor="t" bIns="46025" lIns="92050" rIns="92050" tIns="46025">
            <a:noAutofit/>
          </a:bodyPr>
          <a:lstStyle/>
          <a:p>
            <a:pPr indent="0" lvl="0" marL="0" marR="0" rtl="0" algn="l">
              <a:lnSpc>
                <a:spcPct val="80000"/>
              </a:lnSpc>
              <a:spcBef>
                <a:spcPts val="0"/>
              </a:spcBef>
              <a:spcAft>
                <a:spcPts val="0"/>
              </a:spcAft>
              <a:buClr>
                <a:schemeClr val="dk1"/>
              </a:buClr>
              <a:buSzPct val="25000"/>
              <a:buFont typeface="Calibri"/>
              <a:buNone/>
            </a:pPr>
            <a:r>
              <a:rPr b="0" i="0" lang="en" sz="1240" u="none" cap="none" strike="noStrike">
                <a:solidFill>
                  <a:schemeClr val="dk1"/>
                </a:solidFill>
                <a:latin typeface="Calibri"/>
                <a:ea typeface="Calibri"/>
                <a:cs typeface="Calibri"/>
                <a:sym typeface="Calibri"/>
              </a:rPr>
              <a:t>Intro: Generally, Farm Insurance can be costly and it’s resulting impacts are felt on a widespread basis as the world population has been growing along with the demand for profitable farm production, which is a key global concern. </a:t>
            </a:r>
          </a:p>
          <a:p>
            <a:pPr indent="0" lvl="0" marL="0" marR="0" rtl="0" algn="l">
              <a:lnSpc>
                <a:spcPct val="80000"/>
              </a:lnSpc>
              <a:spcBef>
                <a:spcPts val="372"/>
              </a:spcBef>
              <a:spcAft>
                <a:spcPts val="0"/>
              </a:spcAft>
              <a:buClr>
                <a:schemeClr val="dk1"/>
              </a:buClr>
              <a:buSzPct val="25000"/>
              <a:buFont typeface="Calibri"/>
              <a:buNone/>
            </a:pPr>
            <a:r>
              <a:t/>
            </a:r>
            <a:endParaRPr b="0" i="0" sz="1240" u="none" cap="none" strike="noStrike">
              <a:solidFill>
                <a:schemeClr val="dk1"/>
              </a:solidFill>
              <a:latin typeface="Calibri"/>
              <a:ea typeface="Calibri"/>
              <a:cs typeface="Calibri"/>
              <a:sym typeface="Calibri"/>
            </a:endParaRPr>
          </a:p>
          <a:p>
            <a:pPr indent="0" lvl="0" marL="0" marR="0" rtl="0" algn="l">
              <a:lnSpc>
                <a:spcPct val="80000"/>
              </a:lnSpc>
              <a:spcBef>
                <a:spcPts val="372"/>
              </a:spcBef>
              <a:spcAft>
                <a:spcPts val="0"/>
              </a:spcAft>
              <a:buClr>
                <a:schemeClr val="dk1"/>
              </a:buClr>
              <a:buSzPct val="25000"/>
              <a:buFont typeface="Calibri"/>
              <a:buNone/>
            </a:pPr>
            <a:r>
              <a:rPr b="0" i="0" lang="en" sz="1240" u="none" cap="none" strike="noStrike">
                <a:solidFill>
                  <a:schemeClr val="dk1"/>
                </a:solidFill>
                <a:latin typeface="Calibri"/>
                <a:ea typeface="Calibri"/>
                <a:cs typeface="Calibri"/>
                <a:sym typeface="Calibri"/>
              </a:rPr>
              <a:t>Traditional methods:  The methods that insurers have been using can be ineffective since they are based on historical data, which can be limited and biased due to reliance on past catastrophic climate events. Also, there is limited accurate predictive capability with this approach since the data is historical.  Additionally, the different data collection and analysis methods and system processing that is used by the separate functions within the insurers operations can lead to inefficiencies and gaps. </a:t>
            </a:r>
          </a:p>
          <a:p>
            <a:pPr indent="0" lvl="0" marL="0" marR="0" rtl="0" algn="l">
              <a:lnSpc>
                <a:spcPct val="80000"/>
              </a:lnSpc>
              <a:spcBef>
                <a:spcPts val="372"/>
              </a:spcBef>
              <a:spcAft>
                <a:spcPts val="0"/>
              </a:spcAft>
              <a:buClr>
                <a:schemeClr val="dk1"/>
              </a:buClr>
              <a:buSzPct val="25000"/>
              <a:buFont typeface="Calibri"/>
              <a:buNone/>
            </a:pPr>
            <a:r>
              <a:t/>
            </a:r>
            <a:endParaRPr b="0" i="0" sz="1240" u="none" cap="none" strike="noStrike">
              <a:solidFill>
                <a:schemeClr val="dk1"/>
              </a:solidFill>
              <a:latin typeface="Calibri"/>
              <a:ea typeface="Calibri"/>
              <a:cs typeface="Calibri"/>
              <a:sym typeface="Calibri"/>
            </a:endParaRPr>
          </a:p>
          <a:p>
            <a:pPr indent="0" lvl="0" marL="0" marR="0" rtl="0" algn="l">
              <a:lnSpc>
                <a:spcPct val="80000"/>
              </a:lnSpc>
              <a:spcBef>
                <a:spcPts val="372"/>
              </a:spcBef>
              <a:spcAft>
                <a:spcPts val="0"/>
              </a:spcAft>
              <a:buClr>
                <a:schemeClr val="dk1"/>
              </a:buClr>
              <a:buSzPct val="25000"/>
              <a:buFont typeface="Calibri"/>
              <a:buNone/>
            </a:pPr>
            <a:r>
              <a:rPr b="0" i="0" lang="en" sz="1240" u="none" cap="none" strike="noStrike">
                <a:solidFill>
                  <a:schemeClr val="dk1"/>
                </a:solidFill>
                <a:latin typeface="Calibri"/>
                <a:ea typeface="Calibri"/>
                <a:cs typeface="Calibri"/>
                <a:sym typeface="Calibri"/>
              </a:rPr>
              <a:t>Results: All this can result in conservative pricing on the part of the insurer and a limited product offering mix that is not appealing to the customer base. Decisions may be outdated and highly inaccurate due to lack of real time monitoring and predictive capabilities. In summary, the industry will not be able to adequately meet the global need of affordability</a:t>
            </a:r>
          </a:p>
          <a:p>
            <a:pPr indent="0" lvl="0" marL="0" marR="0" rtl="0" algn="l">
              <a:lnSpc>
                <a:spcPct val="80000"/>
              </a:lnSpc>
              <a:spcBef>
                <a:spcPts val="372"/>
              </a:spcBef>
              <a:spcAft>
                <a:spcPts val="0"/>
              </a:spcAft>
              <a:buClr>
                <a:schemeClr val="dk1"/>
              </a:buClr>
              <a:buSzPct val="25000"/>
              <a:buFont typeface="Calibri"/>
              <a:buNone/>
            </a:pPr>
            <a:r>
              <a:t/>
            </a:r>
            <a:endParaRPr b="0" i="0" sz="1240" u="none" cap="none" strike="noStrike">
              <a:solidFill>
                <a:schemeClr val="dk1"/>
              </a:solidFill>
              <a:latin typeface="Calibri"/>
              <a:ea typeface="Calibri"/>
              <a:cs typeface="Calibri"/>
              <a:sym typeface="Calibri"/>
            </a:endParaRPr>
          </a:p>
          <a:p>
            <a:pPr indent="0" lvl="0" marL="0" marR="0" rtl="0" algn="l">
              <a:lnSpc>
                <a:spcPct val="80000"/>
              </a:lnSpc>
              <a:spcBef>
                <a:spcPts val="372"/>
              </a:spcBef>
              <a:spcAft>
                <a:spcPts val="0"/>
              </a:spcAft>
              <a:buClr>
                <a:schemeClr val="dk1"/>
              </a:buClr>
              <a:buSzPct val="25000"/>
              <a:buFont typeface="Calibri"/>
              <a:buNone/>
            </a:pPr>
            <a:r>
              <a:rPr b="0" i="0" lang="en" sz="1240" u="none" cap="none" strike="noStrike">
                <a:solidFill>
                  <a:schemeClr val="dk1"/>
                </a:solidFill>
                <a:latin typeface="Calibri"/>
                <a:ea typeface="Calibri"/>
                <a:cs typeface="Calibri"/>
                <a:sym typeface="Calibri"/>
              </a:rPr>
              <a:t>Competitive pricing and appropriate product offerings are dependent on 1) cost effective and accurate data gathering and analysis, 2) accurate risk assessments and predictive capabilities, 3) fraud detection capabilities, and 4) timely gathering and interpretation of customer sentiments. </a:t>
            </a:r>
          </a:p>
        </p:txBody>
      </p:sp>
      <p:sp>
        <p:nvSpPr>
          <p:cNvPr id="158" name="Shape 158"/>
          <p:cNvSpPr txBox="1"/>
          <p:nvPr>
            <p:ph idx="12" type="sldNum"/>
          </p:nvPr>
        </p:nvSpPr>
        <p:spPr>
          <a:xfrm>
            <a:off x="4008850" y="8899675"/>
            <a:ext cx="3066626" cy="468152"/>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08" name="Shape 308"/>
          <p:cNvSpPr txBox="1"/>
          <p:nvPr>
            <p:ph idx="1" type="body"/>
          </p:nvPr>
        </p:nvSpPr>
        <p:spPr>
          <a:xfrm>
            <a:off x="707068" y="4449837"/>
            <a:ext cx="5662799" cy="42164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09" name="Shape 309"/>
          <p:cNvSpPr txBox="1"/>
          <p:nvPr>
            <p:ph idx="12" type="sldNum"/>
          </p:nvPr>
        </p:nvSpPr>
        <p:spPr>
          <a:xfrm>
            <a:off x="4008850" y="8899675"/>
            <a:ext cx="3066599" cy="468300"/>
          </a:xfrm>
          <a:prstGeom prst="rect">
            <a:avLst/>
          </a:prstGeom>
          <a:noFill/>
          <a:ln>
            <a:noFill/>
          </a:ln>
        </p:spPr>
        <p:txBody>
          <a:bodyPr anchorCtr="0" anchor="b" bIns="46025" lIns="92050" rIns="92050" tIns="46025">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33" name="Shape 333"/>
          <p:cNvSpPr txBox="1"/>
          <p:nvPr>
            <p:ph idx="1" type="body"/>
          </p:nvPr>
        </p:nvSpPr>
        <p:spPr>
          <a:xfrm>
            <a:off x="707068" y="4449837"/>
            <a:ext cx="5662799" cy="4216499"/>
          </a:xfrm>
          <a:prstGeom prst="rect">
            <a:avLst/>
          </a:prstGeom>
          <a:noFill/>
          <a:ln>
            <a:noFill/>
          </a:ln>
        </p:spPr>
        <p:txBody>
          <a:bodyPr anchorCtr="0" anchor="t" bIns="46025" lIns="92050" rIns="92050" tIns="46025">
            <a:noAutofit/>
          </a:bodyPr>
          <a:lstStyle/>
          <a:p>
            <a:pPr indent="0" lvl="0" marL="0" marR="0" rtl="0" algn="l">
              <a:lnSpc>
                <a:spcPct val="80000"/>
              </a:lnSpc>
              <a:spcBef>
                <a:spcPts val="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34" name="Shape 334"/>
          <p:cNvSpPr txBox="1"/>
          <p:nvPr>
            <p:ph idx="12" type="sldNum"/>
          </p:nvPr>
        </p:nvSpPr>
        <p:spPr>
          <a:xfrm>
            <a:off x="4008850" y="8899675"/>
            <a:ext cx="3066599" cy="468300"/>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48" name="Shape 348"/>
          <p:cNvSpPr txBox="1"/>
          <p:nvPr>
            <p:ph idx="1" type="body"/>
          </p:nvPr>
        </p:nvSpPr>
        <p:spPr>
          <a:xfrm>
            <a:off x="707068" y="4449837"/>
            <a:ext cx="5662799" cy="4216499"/>
          </a:xfrm>
          <a:prstGeom prst="rect">
            <a:avLst/>
          </a:prstGeom>
          <a:noFill/>
          <a:ln>
            <a:noFill/>
          </a:ln>
        </p:spPr>
        <p:txBody>
          <a:bodyPr anchorCtr="0" anchor="t" bIns="46025" lIns="92050" rIns="92050" tIns="46025">
            <a:noAutofit/>
          </a:bodyPr>
          <a:lstStyle/>
          <a:p>
            <a:pPr indent="0" lvl="0" marL="0" marR="0" rtl="0" algn="l">
              <a:lnSpc>
                <a:spcPct val="80000"/>
              </a:lnSpc>
              <a:spcBef>
                <a:spcPts val="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49" name="Shape 349"/>
          <p:cNvSpPr txBox="1"/>
          <p:nvPr>
            <p:ph idx="12" type="sldNum"/>
          </p:nvPr>
        </p:nvSpPr>
        <p:spPr>
          <a:xfrm>
            <a:off x="4008850" y="8899675"/>
            <a:ext cx="3066598" cy="468300"/>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56" name="Shape 356"/>
          <p:cNvSpPr txBox="1"/>
          <p:nvPr>
            <p:ph idx="1" type="body"/>
          </p:nvPr>
        </p:nvSpPr>
        <p:spPr>
          <a:xfrm>
            <a:off x="707068" y="4449837"/>
            <a:ext cx="5662799" cy="4216500"/>
          </a:xfrm>
          <a:prstGeom prst="rect">
            <a:avLst/>
          </a:prstGeom>
          <a:noFill/>
          <a:ln>
            <a:noFill/>
          </a:ln>
        </p:spPr>
        <p:txBody>
          <a:bodyPr anchorCtr="0" anchor="t" bIns="46025" lIns="92050" rIns="92050" tIns="46025">
            <a:noAutofit/>
          </a:bodyPr>
          <a:lstStyle/>
          <a:p>
            <a:pPr indent="0" lvl="0" marL="0" marR="0" rtl="0" algn="l">
              <a:lnSpc>
                <a:spcPct val="80000"/>
              </a:lnSpc>
              <a:spcBef>
                <a:spcPts val="0"/>
              </a:spcBef>
              <a:spcAft>
                <a:spcPts val="0"/>
              </a:spcAft>
              <a:buClr>
                <a:schemeClr val="dk1"/>
              </a:buClr>
              <a:buSzPct val="25000"/>
              <a:buFont typeface="Calibri"/>
              <a:buNone/>
            </a:pPr>
            <a:r>
              <a:rPr lang="en" sz="1200"/>
              <a:t>Speed Layer - Gather data</a:t>
            </a:r>
          </a:p>
          <a:p>
            <a:pPr indent="0" lvl="0" marL="0" marR="0" rtl="0" algn="l">
              <a:lnSpc>
                <a:spcPct val="80000"/>
              </a:lnSpc>
              <a:spcBef>
                <a:spcPts val="0"/>
              </a:spcBef>
              <a:spcAft>
                <a:spcPts val="0"/>
              </a:spcAft>
              <a:buClr>
                <a:schemeClr val="dk1"/>
              </a:buClr>
              <a:buSzPct val="25000"/>
              <a:buFont typeface="Calibri"/>
              <a:buNone/>
            </a:pPr>
            <a:r>
              <a:rPr lang="en" sz="1200"/>
              <a:t>Serving Layer - Consume Data</a:t>
            </a:r>
          </a:p>
          <a:p>
            <a:pPr indent="0" lvl="0" marL="0" marR="0" rtl="0" algn="l">
              <a:lnSpc>
                <a:spcPct val="80000"/>
              </a:lnSpc>
              <a:spcBef>
                <a:spcPts val="0"/>
              </a:spcBef>
              <a:spcAft>
                <a:spcPts val="0"/>
              </a:spcAft>
              <a:buClr>
                <a:schemeClr val="dk1"/>
              </a:buClr>
              <a:buSzPct val="25000"/>
              <a:buFont typeface="Calibri"/>
              <a:buNone/>
            </a:pPr>
            <a:r>
              <a:rPr lang="en" sz="1200"/>
              <a:t>Batch Layer - Process Data</a:t>
            </a:r>
          </a:p>
        </p:txBody>
      </p:sp>
      <p:sp>
        <p:nvSpPr>
          <p:cNvPr id="357" name="Shape 357"/>
          <p:cNvSpPr txBox="1"/>
          <p:nvPr>
            <p:ph idx="12" type="sldNum"/>
          </p:nvPr>
        </p:nvSpPr>
        <p:spPr>
          <a:xfrm>
            <a:off x="4008850" y="8899675"/>
            <a:ext cx="3066598" cy="468300"/>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72" name="Shape 372"/>
          <p:cNvSpPr txBox="1"/>
          <p:nvPr>
            <p:ph idx="1" type="body"/>
          </p:nvPr>
        </p:nvSpPr>
        <p:spPr>
          <a:xfrm>
            <a:off x="707068" y="4449837"/>
            <a:ext cx="5662799" cy="4216500"/>
          </a:xfrm>
          <a:prstGeom prst="rect">
            <a:avLst/>
          </a:prstGeom>
          <a:noFill/>
          <a:ln>
            <a:noFill/>
          </a:ln>
        </p:spPr>
        <p:txBody>
          <a:bodyPr anchorCtr="0" anchor="t" bIns="46025" lIns="92050" rIns="92050" tIns="46025">
            <a:noAutofit/>
          </a:bodyPr>
          <a:lstStyle/>
          <a:p>
            <a:pPr indent="0" lvl="0" marL="0" marR="0" rtl="0" algn="l">
              <a:lnSpc>
                <a:spcPct val="80000"/>
              </a:lnSpc>
              <a:spcBef>
                <a:spcPts val="0"/>
              </a:spcBef>
              <a:spcAft>
                <a:spcPts val="0"/>
              </a:spcAft>
              <a:buClr>
                <a:schemeClr val="dk1"/>
              </a:buClr>
              <a:buSzPct val="25000"/>
              <a:buFont typeface="Calibri"/>
              <a:buNone/>
            </a:pPr>
            <a:r>
              <a:rPr lang="en"/>
              <a:t>7 layers</a:t>
            </a:r>
          </a:p>
          <a:p>
            <a:pPr indent="0" lvl="0" marL="0" marR="0" rtl="0" algn="l">
              <a:lnSpc>
                <a:spcPct val="80000"/>
              </a:lnSpc>
              <a:spcBef>
                <a:spcPts val="372"/>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373" name="Shape 373"/>
          <p:cNvSpPr txBox="1"/>
          <p:nvPr>
            <p:ph idx="12" type="sldNum"/>
          </p:nvPr>
        </p:nvSpPr>
        <p:spPr>
          <a:xfrm>
            <a:off x="4008850" y="8899675"/>
            <a:ext cx="3066598" cy="468300"/>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32" name="Shape 432"/>
          <p:cNvSpPr txBox="1"/>
          <p:nvPr>
            <p:ph idx="1" type="body"/>
          </p:nvPr>
        </p:nvSpPr>
        <p:spPr>
          <a:xfrm>
            <a:off x="707068" y="4449837"/>
            <a:ext cx="5662799" cy="4216499"/>
          </a:xfrm>
          <a:prstGeom prst="rect">
            <a:avLst/>
          </a:prstGeom>
          <a:noFill/>
          <a:ln>
            <a:noFill/>
          </a:ln>
        </p:spPr>
        <p:txBody>
          <a:bodyPr anchorCtr="0" anchor="t" bIns="46025" lIns="92050" rIns="92050" tIns="46025">
            <a:noAutofit/>
          </a:bodyPr>
          <a:lstStyle/>
          <a:p>
            <a:pPr lvl="0" rtl="0">
              <a:spcBef>
                <a:spcPts val="800"/>
              </a:spcBef>
              <a:buNone/>
            </a:pPr>
            <a:r>
              <a:rPr lang="en" sz="1000">
                <a:latin typeface="Arial"/>
                <a:ea typeface="Arial"/>
                <a:cs typeface="Arial"/>
                <a:sym typeface="Arial"/>
              </a:rPr>
              <a:t>Garbage IN garbage OUT, Separate relevant from irrelevant,Algorithms using java and Mapreduce,DataLadder</a:t>
            </a:r>
          </a:p>
        </p:txBody>
      </p:sp>
      <p:sp>
        <p:nvSpPr>
          <p:cNvPr id="433" name="Shape 433"/>
          <p:cNvSpPr txBox="1"/>
          <p:nvPr>
            <p:ph idx="12" type="sldNum"/>
          </p:nvPr>
        </p:nvSpPr>
        <p:spPr>
          <a:xfrm>
            <a:off x="4008850" y="8899675"/>
            <a:ext cx="3066598" cy="468300"/>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808037" y="704850"/>
            <a:ext cx="5460900" cy="35115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54" name="Shape 454"/>
          <p:cNvSpPr txBox="1"/>
          <p:nvPr>
            <p:ph idx="1" type="body"/>
          </p:nvPr>
        </p:nvSpPr>
        <p:spPr>
          <a:xfrm>
            <a:off x="707068" y="4449837"/>
            <a:ext cx="5662800" cy="4216499"/>
          </a:xfrm>
          <a:prstGeom prst="rect">
            <a:avLst/>
          </a:prstGeom>
          <a:noFill/>
          <a:ln>
            <a:noFill/>
          </a:ln>
        </p:spPr>
        <p:txBody>
          <a:bodyPr anchorCtr="0" anchor="t" bIns="46025" lIns="92050" rIns="92050" tIns="46025">
            <a:noAutofit/>
          </a:bodyPr>
          <a:lstStyle/>
          <a:p>
            <a:pPr lvl="0" rtl="0">
              <a:spcBef>
                <a:spcPts val="800"/>
              </a:spcBef>
              <a:buClr>
                <a:schemeClr val="dk2"/>
              </a:buClr>
              <a:buSzPct val="25000"/>
              <a:buFont typeface="Noto Sans Symbols"/>
              <a:buNone/>
            </a:pPr>
            <a:r>
              <a:rPr b="1" lang="en" sz="1000">
                <a:latin typeface="Arial"/>
                <a:ea typeface="Arial"/>
                <a:cs typeface="Arial"/>
                <a:sym typeface="Arial"/>
              </a:rPr>
              <a:t>Scale Out</a:t>
            </a:r>
          </a:p>
        </p:txBody>
      </p:sp>
      <p:sp>
        <p:nvSpPr>
          <p:cNvPr id="455" name="Shape 455"/>
          <p:cNvSpPr txBox="1"/>
          <p:nvPr>
            <p:ph idx="12" type="sldNum"/>
          </p:nvPr>
        </p:nvSpPr>
        <p:spPr>
          <a:xfrm>
            <a:off x="4008850" y="8899675"/>
            <a:ext cx="3066600" cy="468300"/>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08" name="Shape 508"/>
          <p:cNvSpPr txBox="1"/>
          <p:nvPr>
            <p:ph idx="1" type="body"/>
          </p:nvPr>
        </p:nvSpPr>
        <p:spPr>
          <a:xfrm>
            <a:off x="707068" y="4449837"/>
            <a:ext cx="5662799" cy="4216500"/>
          </a:xfrm>
          <a:prstGeom prst="rect">
            <a:avLst/>
          </a:prstGeom>
          <a:noFill/>
          <a:ln>
            <a:noFill/>
          </a:ln>
        </p:spPr>
        <p:txBody>
          <a:bodyPr anchorCtr="0" anchor="t" bIns="46025" lIns="92050" rIns="92050" tIns="46025">
            <a:noAutofit/>
          </a:bodyPr>
          <a:lstStyle/>
          <a:p>
            <a:pPr indent="0" lvl="0" marL="0" marR="0" rtl="0" algn="l">
              <a:spcBef>
                <a:spcPts val="0"/>
              </a:spcBef>
              <a:spcAft>
                <a:spcPts val="0"/>
              </a:spcAft>
              <a:buClr>
                <a:schemeClr val="dk2"/>
              </a:buClr>
              <a:buSzPct val="25000"/>
              <a:buFont typeface="Noto Sans Symbols"/>
              <a:buNone/>
            </a:pPr>
            <a:r>
              <a:rPr b="1" i="0" lang="en" sz="1000" u="none" cap="none" strike="noStrike">
                <a:solidFill>
                  <a:schemeClr val="dk1"/>
                </a:solidFill>
                <a:latin typeface="Arial"/>
                <a:ea typeface="Arial"/>
                <a:cs typeface="Arial"/>
                <a:sym typeface="Arial"/>
              </a:rPr>
              <a:t>Unstructured and Semistructured Data</a:t>
            </a:r>
            <a:r>
              <a:rPr lang="en"/>
              <a:t>, </a:t>
            </a:r>
            <a:r>
              <a:rPr b="1" i="0" lang="en" sz="1000" u="none" cap="none" strike="noStrike">
                <a:solidFill>
                  <a:schemeClr val="dk1"/>
                </a:solidFill>
                <a:latin typeface="Arial"/>
                <a:ea typeface="Arial"/>
                <a:cs typeface="Arial"/>
                <a:sym typeface="Arial"/>
              </a:rPr>
              <a:t>Cluster, Batch, Java, CAP (2 of 3)</a:t>
            </a:r>
          </a:p>
          <a:p>
            <a:pPr indent="0" lvl="0" marL="0" marR="0" rtl="0" algn="l">
              <a:lnSpc>
                <a:spcPct val="80000"/>
              </a:lnSpc>
              <a:spcBef>
                <a:spcPts val="372"/>
              </a:spcBef>
              <a:spcAft>
                <a:spcPts val="0"/>
              </a:spcAft>
              <a:buClr>
                <a:schemeClr val="dk1"/>
              </a:buClr>
              <a:buSzPct val="25000"/>
              <a:buFont typeface="Calibri"/>
              <a:buNone/>
            </a:pPr>
            <a:r>
              <a:t/>
            </a:r>
            <a:endParaRPr b="1" i="0" sz="1000" u="none" cap="none" strike="noStrike">
              <a:solidFill>
                <a:schemeClr val="dk1"/>
              </a:solidFill>
              <a:latin typeface="Arial"/>
              <a:ea typeface="Arial"/>
              <a:cs typeface="Arial"/>
              <a:sym typeface="Arial"/>
            </a:endParaRPr>
          </a:p>
        </p:txBody>
      </p:sp>
      <p:sp>
        <p:nvSpPr>
          <p:cNvPr id="509" name="Shape 509"/>
          <p:cNvSpPr txBox="1"/>
          <p:nvPr>
            <p:ph idx="12" type="sldNum"/>
          </p:nvPr>
        </p:nvSpPr>
        <p:spPr>
          <a:xfrm>
            <a:off x="4008850" y="8899675"/>
            <a:ext cx="3066598" cy="468300"/>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0" name="Shape 540"/>
        <p:cNvGrpSpPr/>
        <p:nvPr/>
      </p:nvGrpSpPr>
      <p:grpSpPr>
        <a:xfrm>
          <a:off x="0" y="0"/>
          <a:ext cx="0" cy="0"/>
          <a:chOff x="0" y="0"/>
          <a:chExt cx="0" cy="0"/>
        </a:xfrm>
      </p:grpSpPr>
      <p:sp>
        <p:nvSpPr>
          <p:cNvPr id="541" name="Shape 541"/>
          <p:cNvSpPr/>
          <p:nvPr>
            <p:ph idx="2" type="sldImg"/>
          </p:nvPr>
        </p:nvSpPr>
        <p:spPr>
          <a:xfrm>
            <a:off x="808037" y="704850"/>
            <a:ext cx="5460900" cy="35115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42" name="Shape 542"/>
          <p:cNvSpPr txBox="1"/>
          <p:nvPr>
            <p:ph idx="1" type="body"/>
          </p:nvPr>
        </p:nvSpPr>
        <p:spPr>
          <a:xfrm>
            <a:off x="707068" y="4449837"/>
            <a:ext cx="5662800" cy="4216499"/>
          </a:xfrm>
          <a:prstGeom prst="rect">
            <a:avLst/>
          </a:prstGeom>
          <a:noFill/>
          <a:ln>
            <a:noFill/>
          </a:ln>
        </p:spPr>
        <p:txBody>
          <a:bodyPr anchorCtr="0" anchor="t" bIns="46025" lIns="92050" rIns="92050" tIns="46025">
            <a:noAutofit/>
          </a:bodyPr>
          <a:lstStyle/>
          <a:p>
            <a:pPr indent="0" lvl="0" marL="0" marR="0" rtl="0" algn="l">
              <a:lnSpc>
                <a:spcPct val="80000"/>
              </a:lnSpc>
              <a:spcBef>
                <a:spcPts val="0"/>
              </a:spcBef>
              <a:spcAft>
                <a:spcPts val="0"/>
              </a:spcAft>
              <a:buClr>
                <a:schemeClr val="dk1"/>
              </a:buClr>
              <a:buSzPct val="25000"/>
              <a:buFont typeface="Calibri"/>
              <a:buNone/>
            </a:pPr>
            <a:r>
              <a:rPr b="0" i="0" lang="en" sz="1240" u="none" cap="none" strike="noStrike">
                <a:solidFill>
                  <a:schemeClr val="dk1"/>
                </a:solidFill>
                <a:latin typeface="Calibri"/>
                <a:ea typeface="Calibri"/>
                <a:cs typeface="Calibri"/>
                <a:sym typeface="Calibri"/>
              </a:rPr>
              <a:t>Complex Event Processing/ Event Stream Processing, </a:t>
            </a:r>
            <a:r>
              <a:rPr lang="en" sz="1050">
                <a:solidFill>
                  <a:srgbClr val="666633"/>
                </a:solidFill>
                <a:highlight>
                  <a:srgbClr val="CCCC99"/>
                </a:highlight>
                <a:latin typeface="Verdana"/>
                <a:ea typeface="Verdana"/>
                <a:cs typeface="Verdana"/>
                <a:sym typeface="Verdana"/>
              </a:rPr>
              <a:t>Neuro-Linguistic Programming</a:t>
            </a:r>
          </a:p>
          <a:p>
            <a:pPr indent="0" lvl="0" marL="0" marR="0" rtl="0" algn="l">
              <a:lnSpc>
                <a:spcPct val="80000"/>
              </a:lnSpc>
              <a:spcBef>
                <a:spcPts val="0"/>
              </a:spcBef>
              <a:spcAft>
                <a:spcPts val="0"/>
              </a:spcAft>
              <a:buClr>
                <a:schemeClr val="dk1"/>
              </a:buClr>
              <a:buSzPct val="25000"/>
              <a:buFont typeface="Calibri"/>
              <a:buNone/>
            </a:pPr>
            <a:r>
              <a:rPr lang="en" sz="1240"/>
              <a:t>Simplify-modify-learn-grow</a:t>
            </a:r>
          </a:p>
          <a:p>
            <a:pPr indent="0" lvl="0" marL="0" marR="0" rtl="0" algn="l">
              <a:lnSpc>
                <a:spcPct val="80000"/>
              </a:lnSpc>
              <a:spcBef>
                <a:spcPts val="0"/>
              </a:spcBef>
              <a:spcAft>
                <a:spcPts val="0"/>
              </a:spcAft>
              <a:buClr>
                <a:schemeClr val="dk1"/>
              </a:buClr>
              <a:buSzPct val="25000"/>
              <a:buFont typeface="Calibri"/>
              <a:buNone/>
            </a:pPr>
            <a:r>
              <a:t/>
            </a:r>
            <a:endParaRPr sz="1240"/>
          </a:p>
        </p:txBody>
      </p:sp>
      <p:sp>
        <p:nvSpPr>
          <p:cNvPr id="543" name="Shape 543"/>
          <p:cNvSpPr txBox="1"/>
          <p:nvPr>
            <p:ph idx="12" type="sldNum"/>
          </p:nvPr>
        </p:nvSpPr>
        <p:spPr>
          <a:xfrm>
            <a:off x="4008850" y="8899675"/>
            <a:ext cx="3066600" cy="468300"/>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9" name="Shape 549"/>
        <p:cNvGrpSpPr/>
        <p:nvPr/>
      </p:nvGrpSpPr>
      <p:grpSpPr>
        <a:xfrm>
          <a:off x="0" y="0"/>
          <a:ext cx="0" cy="0"/>
          <a:chOff x="0" y="0"/>
          <a:chExt cx="0" cy="0"/>
        </a:xfrm>
      </p:grpSpPr>
      <p:sp>
        <p:nvSpPr>
          <p:cNvPr id="550" name="Shape 550"/>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51" name="Shape 551"/>
          <p:cNvSpPr txBox="1"/>
          <p:nvPr>
            <p:ph idx="1" type="body"/>
          </p:nvPr>
        </p:nvSpPr>
        <p:spPr>
          <a:xfrm>
            <a:off x="707068" y="4449837"/>
            <a:ext cx="5662799" cy="4216500"/>
          </a:xfrm>
          <a:prstGeom prst="rect">
            <a:avLst/>
          </a:prstGeom>
          <a:noFill/>
          <a:ln>
            <a:noFill/>
          </a:ln>
        </p:spPr>
        <p:txBody>
          <a:bodyPr anchorCtr="0" anchor="t" bIns="46025" lIns="92050" rIns="92050" tIns="46025">
            <a:noAutofit/>
          </a:bodyPr>
          <a:lstStyle/>
          <a:p>
            <a:pPr lvl="0" marR="0" rtl="0" algn="l">
              <a:spcBef>
                <a:spcPts val="0"/>
              </a:spcBef>
              <a:spcAft>
                <a:spcPts val="0"/>
              </a:spcAft>
              <a:buNone/>
            </a:pPr>
            <a:r>
              <a:rPr b="0" i="0" lang="en" sz="1200" u="none" cap="none" strike="noStrike">
                <a:solidFill>
                  <a:schemeClr val="dk1"/>
                </a:solidFill>
                <a:latin typeface="Arial"/>
                <a:ea typeface="Arial"/>
                <a:cs typeface="Arial"/>
                <a:sym typeface="Arial"/>
              </a:rPr>
              <a:t>Start with one month free trial services of Hadoop instance on google or equivalent and data cleansing with dataladder, storm</a:t>
            </a:r>
            <a:r>
              <a:rPr lang="en"/>
              <a:t>, </a:t>
            </a:r>
            <a:r>
              <a:rPr b="0" i="0" lang="en" sz="1200" u="none" cap="none" strike="noStrike">
                <a:solidFill>
                  <a:schemeClr val="dk1"/>
                </a:solidFill>
                <a:latin typeface="Arial"/>
                <a:ea typeface="Arial"/>
                <a:cs typeface="Arial"/>
                <a:sym typeface="Arial"/>
              </a:rPr>
              <a:t>Customer Churn and approval</a:t>
            </a:r>
            <a:r>
              <a:rPr lang="en"/>
              <a:t>, </a:t>
            </a:r>
            <a:r>
              <a:rPr b="0" i="0" lang="en" sz="1200" u="none" cap="none" strike="noStrike">
                <a:solidFill>
                  <a:schemeClr val="dk1"/>
                </a:solidFill>
                <a:latin typeface="Arial"/>
                <a:ea typeface="Arial"/>
                <a:cs typeface="Arial"/>
                <a:sym typeface="Arial"/>
              </a:rPr>
              <a:t>A phased approach to advanced analytics can improve a company’s outcomes</a:t>
            </a:r>
            <a:r>
              <a:rPr lang="en"/>
              <a:t>, </a:t>
            </a:r>
            <a:r>
              <a:rPr b="0" i="0" lang="en" sz="1200" u="none" cap="none" strike="noStrike">
                <a:solidFill>
                  <a:schemeClr val="dk1"/>
                </a:solidFill>
                <a:latin typeface="Arial"/>
                <a:ea typeface="Arial"/>
                <a:cs typeface="Arial"/>
                <a:sym typeface="Arial"/>
              </a:rPr>
              <a:t>Give us access to </a:t>
            </a:r>
            <a:r>
              <a:rPr lang="en" sz="1200">
                <a:latin typeface="Arial"/>
                <a:ea typeface="Arial"/>
                <a:cs typeface="Arial"/>
                <a:sym typeface="Arial"/>
              </a:rPr>
              <a:t>Web logs</a:t>
            </a:r>
            <a:r>
              <a:rPr b="0" i="0" lang="en" sz="1200" u="none" cap="none" strike="noStrike">
                <a:solidFill>
                  <a:schemeClr val="dk1"/>
                </a:solidFill>
                <a:latin typeface="Arial"/>
                <a:ea typeface="Arial"/>
                <a:cs typeface="Arial"/>
                <a:sym typeface="Arial"/>
              </a:rPr>
              <a:t>, social media data and </a:t>
            </a:r>
            <a:r>
              <a:rPr lang="en" sz="1200">
                <a:latin typeface="Arial"/>
                <a:ea typeface="Arial"/>
                <a:cs typeface="Arial"/>
                <a:sym typeface="Arial"/>
              </a:rPr>
              <a:t>satellite</a:t>
            </a:r>
            <a:r>
              <a:rPr lang="en"/>
              <a:t>, </a:t>
            </a:r>
            <a:r>
              <a:rPr b="0" i="0" lang="en" sz="1200" u="none" cap="none" strike="noStrike">
                <a:solidFill>
                  <a:schemeClr val="dk1"/>
                </a:solidFill>
                <a:latin typeface="Arial"/>
                <a:ea typeface="Arial"/>
                <a:cs typeface="Arial"/>
                <a:sym typeface="Arial"/>
              </a:rPr>
              <a:t>analytics delivery and output</a:t>
            </a:r>
            <a:r>
              <a:rPr lang="en"/>
              <a:t>, </a:t>
            </a:r>
            <a:r>
              <a:rPr b="0" i="0" lang="en" sz="1200" u="none" cap="none" strike="noStrike">
                <a:solidFill>
                  <a:schemeClr val="dk1"/>
                </a:solidFill>
                <a:latin typeface="Arial"/>
                <a:ea typeface="Arial"/>
                <a:cs typeface="Arial"/>
                <a:sym typeface="Arial"/>
              </a:rPr>
              <a:t>Integrate analytics into IT workflow</a:t>
            </a:r>
            <a:r>
              <a:rPr lang="en"/>
              <a:t>, </a:t>
            </a:r>
            <a:r>
              <a:rPr b="0" i="0" lang="en" sz="1200" u="none" cap="none" strike="noStrike">
                <a:solidFill>
                  <a:schemeClr val="dk1"/>
                </a:solidFill>
                <a:latin typeface="Arial"/>
                <a:ea typeface="Arial"/>
                <a:cs typeface="Arial"/>
                <a:sym typeface="Arial"/>
              </a:rPr>
              <a:t>Build necessary organizational capabilities to maintain and refresh models</a:t>
            </a:r>
            <a:r>
              <a:rPr lang="en"/>
              <a:t>, </a:t>
            </a:r>
            <a:r>
              <a:rPr b="0" i="0" lang="en" sz="1200" u="none" cap="none" strike="noStrike">
                <a:solidFill>
                  <a:schemeClr val="dk1"/>
                </a:solidFill>
                <a:latin typeface="Arial"/>
                <a:ea typeface="Arial"/>
                <a:cs typeface="Arial"/>
                <a:sym typeface="Arial"/>
              </a:rPr>
              <a:t>Provide following resources:</a:t>
            </a:r>
          </a:p>
          <a:p>
            <a:pPr indent="0" lvl="0" marL="0" marR="0" rtl="0" algn="l">
              <a:spcBef>
                <a:spcPts val="540"/>
              </a:spcBef>
              <a:spcAft>
                <a:spcPts val="0"/>
              </a:spcAft>
              <a:buClr>
                <a:schemeClr val="dk2"/>
              </a:buClr>
              <a:buSzPct val="25000"/>
              <a:buFont typeface="Noto Sans Symbols"/>
              <a:buNone/>
            </a:pPr>
            <a:r>
              <a:rPr b="0" i="0" lang="en" sz="1200" u="none" cap="none" strike="noStrike">
                <a:solidFill>
                  <a:schemeClr val="dk1"/>
                </a:solidFill>
                <a:latin typeface="Arial"/>
                <a:ea typeface="Arial"/>
                <a:cs typeface="Arial"/>
                <a:sym typeface="Arial"/>
              </a:rPr>
              <a:t>1 Data Engineer, 1 BI Engineer, 1 Data Scientist, 1 Network Engineer</a:t>
            </a:r>
            <a:br>
              <a:rPr b="0" i="0" lang="en" sz="2700" u="none" cap="none" strike="noStrike">
                <a:solidFill>
                  <a:schemeClr val="dk1"/>
                </a:solidFill>
                <a:latin typeface="Arial"/>
                <a:ea typeface="Arial"/>
                <a:cs typeface="Arial"/>
                <a:sym typeface="Arial"/>
              </a:rPr>
            </a:br>
          </a:p>
        </p:txBody>
      </p:sp>
      <p:sp>
        <p:nvSpPr>
          <p:cNvPr id="552" name="Shape 552"/>
          <p:cNvSpPr txBox="1"/>
          <p:nvPr>
            <p:ph idx="12" type="sldNum"/>
          </p:nvPr>
        </p:nvSpPr>
        <p:spPr>
          <a:xfrm>
            <a:off x="4008850" y="8899675"/>
            <a:ext cx="3066598" cy="468300"/>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65" name="Shape 165"/>
          <p:cNvSpPr txBox="1"/>
          <p:nvPr>
            <p:ph idx="1" type="body"/>
          </p:nvPr>
        </p:nvSpPr>
        <p:spPr>
          <a:xfrm>
            <a:off x="707068" y="4449837"/>
            <a:ext cx="5662799" cy="4216499"/>
          </a:xfrm>
          <a:prstGeom prst="rect">
            <a:avLst/>
          </a:prstGeom>
          <a:noFill/>
          <a:ln>
            <a:noFill/>
          </a:ln>
        </p:spPr>
        <p:txBody>
          <a:bodyPr anchorCtr="0" anchor="t" bIns="46025" lIns="92050" rIns="92050" tIns="46025">
            <a:noAutofit/>
          </a:bodyPr>
          <a:lstStyle/>
          <a:p>
            <a:pPr indent="0" lvl="0" marL="0" marR="0" rtl="0" algn="l">
              <a:lnSpc>
                <a:spcPct val="80000"/>
              </a:lnSpc>
              <a:spcBef>
                <a:spcPts val="0"/>
              </a:spcBef>
              <a:spcAft>
                <a:spcPts val="0"/>
              </a:spcAft>
              <a:buClr>
                <a:schemeClr val="dk1"/>
              </a:buClr>
              <a:buSzPct val="25000"/>
              <a:buFont typeface="Calibri"/>
              <a:buNone/>
            </a:pPr>
            <a:r>
              <a:rPr b="0" i="0" lang="en" sz="1240" u="none" cap="none" strike="noStrike">
                <a:solidFill>
                  <a:schemeClr val="dk1"/>
                </a:solidFill>
                <a:latin typeface="Calibri"/>
                <a:ea typeface="Calibri"/>
                <a:cs typeface="Calibri"/>
                <a:sym typeface="Calibri"/>
              </a:rPr>
              <a:t>Intro: Generally, Farm Insurance can be costly and it’s resulting impacts are felt on a widespread basis as the world population has been growing along with the demand for profitable farm production, which is a key global concern. </a:t>
            </a:r>
          </a:p>
          <a:p>
            <a:pPr indent="0" lvl="0" marL="0" marR="0" rtl="0" algn="l">
              <a:lnSpc>
                <a:spcPct val="80000"/>
              </a:lnSpc>
              <a:spcBef>
                <a:spcPts val="372"/>
              </a:spcBef>
              <a:spcAft>
                <a:spcPts val="0"/>
              </a:spcAft>
              <a:buClr>
                <a:schemeClr val="dk1"/>
              </a:buClr>
              <a:buSzPct val="25000"/>
              <a:buFont typeface="Calibri"/>
              <a:buNone/>
            </a:pPr>
            <a:r>
              <a:t/>
            </a:r>
            <a:endParaRPr b="0" i="0" sz="1240" u="none" cap="none" strike="noStrike">
              <a:solidFill>
                <a:schemeClr val="dk1"/>
              </a:solidFill>
              <a:latin typeface="Calibri"/>
              <a:ea typeface="Calibri"/>
              <a:cs typeface="Calibri"/>
              <a:sym typeface="Calibri"/>
            </a:endParaRPr>
          </a:p>
          <a:p>
            <a:pPr indent="0" lvl="0" marL="0" marR="0" rtl="0" algn="l">
              <a:lnSpc>
                <a:spcPct val="80000"/>
              </a:lnSpc>
              <a:spcBef>
                <a:spcPts val="372"/>
              </a:spcBef>
              <a:spcAft>
                <a:spcPts val="0"/>
              </a:spcAft>
              <a:buClr>
                <a:schemeClr val="dk1"/>
              </a:buClr>
              <a:buSzPct val="25000"/>
              <a:buFont typeface="Calibri"/>
              <a:buNone/>
            </a:pPr>
            <a:r>
              <a:rPr b="0" i="0" lang="en" sz="1240" u="none" cap="none" strike="noStrike">
                <a:solidFill>
                  <a:schemeClr val="dk1"/>
                </a:solidFill>
                <a:latin typeface="Calibri"/>
                <a:ea typeface="Calibri"/>
                <a:cs typeface="Calibri"/>
                <a:sym typeface="Calibri"/>
              </a:rPr>
              <a:t>Traditional methods:  The methods that insurers have been using can be ineffective since they are based on historical data, which can be limited and biased due to reliance on past catastrophic climate events. Also, there is limited accurate predictive capability with this approach since the data is historical.  Additionally, the different data collection and analysis methods and system processing that is used by the separate functions within the insurers operations can lead to inefficiencies and gaps. </a:t>
            </a:r>
          </a:p>
          <a:p>
            <a:pPr indent="0" lvl="0" marL="0" marR="0" rtl="0" algn="l">
              <a:lnSpc>
                <a:spcPct val="80000"/>
              </a:lnSpc>
              <a:spcBef>
                <a:spcPts val="372"/>
              </a:spcBef>
              <a:spcAft>
                <a:spcPts val="0"/>
              </a:spcAft>
              <a:buClr>
                <a:schemeClr val="dk1"/>
              </a:buClr>
              <a:buSzPct val="25000"/>
              <a:buFont typeface="Calibri"/>
              <a:buNone/>
            </a:pPr>
            <a:r>
              <a:t/>
            </a:r>
            <a:endParaRPr b="0" i="0" sz="1240" u="none" cap="none" strike="noStrike">
              <a:solidFill>
                <a:schemeClr val="dk1"/>
              </a:solidFill>
              <a:latin typeface="Calibri"/>
              <a:ea typeface="Calibri"/>
              <a:cs typeface="Calibri"/>
              <a:sym typeface="Calibri"/>
            </a:endParaRPr>
          </a:p>
          <a:p>
            <a:pPr indent="0" lvl="0" marL="0" marR="0" rtl="0" algn="l">
              <a:lnSpc>
                <a:spcPct val="80000"/>
              </a:lnSpc>
              <a:spcBef>
                <a:spcPts val="372"/>
              </a:spcBef>
              <a:spcAft>
                <a:spcPts val="0"/>
              </a:spcAft>
              <a:buClr>
                <a:schemeClr val="dk1"/>
              </a:buClr>
              <a:buSzPct val="25000"/>
              <a:buFont typeface="Calibri"/>
              <a:buNone/>
            </a:pPr>
            <a:r>
              <a:rPr b="0" i="0" lang="en" sz="1240" u="none" cap="none" strike="noStrike">
                <a:solidFill>
                  <a:schemeClr val="dk1"/>
                </a:solidFill>
                <a:latin typeface="Calibri"/>
                <a:ea typeface="Calibri"/>
                <a:cs typeface="Calibri"/>
                <a:sym typeface="Calibri"/>
              </a:rPr>
              <a:t>Results: All this can result in conservative pricing on the part of the insurer and a limited product offering mix that is not appealing to the customer base. Decisions may be outdated and highly inaccurate due to lack of real time monitoring and predictive capabilities. In summary, the industry will not be able to adequately meet the global need of affordability</a:t>
            </a:r>
          </a:p>
          <a:p>
            <a:pPr indent="0" lvl="0" marL="0" marR="0" rtl="0" algn="l">
              <a:lnSpc>
                <a:spcPct val="80000"/>
              </a:lnSpc>
              <a:spcBef>
                <a:spcPts val="372"/>
              </a:spcBef>
              <a:spcAft>
                <a:spcPts val="0"/>
              </a:spcAft>
              <a:buClr>
                <a:schemeClr val="dk1"/>
              </a:buClr>
              <a:buSzPct val="25000"/>
              <a:buFont typeface="Calibri"/>
              <a:buNone/>
            </a:pPr>
            <a:r>
              <a:t/>
            </a:r>
            <a:endParaRPr b="0" i="0" sz="1240" u="none" cap="none" strike="noStrike">
              <a:solidFill>
                <a:schemeClr val="dk1"/>
              </a:solidFill>
              <a:latin typeface="Calibri"/>
              <a:ea typeface="Calibri"/>
              <a:cs typeface="Calibri"/>
              <a:sym typeface="Calibri"/>
            </a:endParaRPr>
          </a:p>
          <a:p>
            <a:pPr indent="0" lvl="0" marL="0" marR="0" rtl="0" algn="l">
              <a:lnSpc>
                <a:spcPct val="80000"/>
              </a:lnSpc>
              <a:spcBef>
                <a:spcPts val="372"/>
              </a:spcBef>
              <a:spcAft>
                <a:spcPts val="0"/>
              </a:spcAft>
              <a:buClr>
                <a:schemeClr val="dk1"/>
              </a:buClr>
              <a:buSzPct val="25000"/>
              <a:buFont typeface="Calibri"/>
              <a:buNone/>
            </a:pPr>
            <a:r>
              <a:rPr b="0" i="0" lang="en" sz="1240" u="none" cap="none" strike="noStrike">
                <a:solidFill>
                  <a:schemeClr val="dk1"/>
                </a:solidFill>
                <a:latin typeface="Calibri"/>
                <a:ea typeface="Calibri"/>
                <a:cs typeface="Calibri"/>
                <a:sym typeface="Calibri"/>
              </a:rPr>
              <a:t>Competitive pricing and appropriate product offerings are dependent on 1) cost effective and accurate data gathering and analysis, 2) accurate risk assessments and predictive capabilities, 3) fraud detection capabilities, and 4) timely gathering and interpretation of customer sentiments. </a:t>
            </a:r>
          </a:p>
        </p:txBody>
      </p:sp>
      <p:sp>
        <p:nvSpPr>
          <p:cNvPr id="166" name="Shape 166"/>
          <p:cNvSpPr txBox="1"/>
          <p:nvPr>
            <p:ph idx="12" type="sldNum"/>
          </p:nvPr>
        </p:nvSpPr>
        <p:spPr>
          <a:xfrm>
            <a:off x="4008850" y="8899675"/>
            <a:ext cx="3066598" cy="468300"/>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5" name="Shape 585"/>
        <p:cNvGrpSpPr/>
        <p:nvPr/>
      </p:nvGrpSpPr>
      <p:grpSpPr>
        <a:xfrm>
          <a:off x="0" y="0"/>
          <a:ext cx="0" cy="0"/>
          <a:chOff x="0" y="0"/>
          <a:chExt cx="0" cy="0"/>
        </a:xfrm>
      </p:grpSpPr>
      <p:sp>
        <p:nvSpPr>
          <p:cNvPr id="586" name="Shape 586"/>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87" name="Shape 587"/>
          <p:cNvSpPr txBox="1"/>
          <p:nvPr>
            <p:ph idx="1" type="body"/>
          </p:nvPr>
        </p:nvSpPr>
        <p:spPr>
          <a:xfrm>
            <a:off x="707068" y="4449837"/>
            <a:ext cx="5662799" cy="4216499"/>
          </a:xfrm>
          <a:prstGeom prst="rect">
            <a:avLst/>
          </a:prstGeom>
          <a:noFill/>
          <a:ln>
            <a:noFill/>
          </a:ln>
        </p:spPr>
        <p:txBody>
          <a:bodyPr anchorCtr="0" anchor="t" bIns="46025" lIns="92050" rIns="92050" tIns="46025">
            <a:noAutofit/>
          </a:bodyPr>
          <a:lstStyle/>
          <a:p>
            <a:pPr indent="0" lvl="0" marL="0" marR="0" rtl="0" algn="l">
              <a:lnSpc>
                <a:spcPct val="80000"/>
              </a:lnSpc>
              <a:spcBef>
                <a:spcPts val="372"/>
              </a:spcBef>
              <a:spcAft>
                <a:spcPts val="0"/>
              </a:spcAft>
              <a:buClr>
                <a:schemeClr val="dk1"/>
              </a:buClr>
              <a:buSzPct val="25000"/>
              <a:buFont typeface="Calibri"/>
              <a:buNone/>
            </a:pPr>
            <a:r>
              <a:t/>
            </a:r>
            <a:endParaRPr/>
          </a:p>
        </p:txBody>
      </p:sp>
      <p:sp>
        <p:nvSpPr>
          <p:cNvPr id="588" name="Shape 588"/>
          <p:cNvSpPr txBox="1"/>
          <p:nvPr>
            <p:ph idx="12" type="sldNum"/>
          </p:nvPr>
        </p:nvSpPr>
        <p:spPr>
          <a:xfrm>
            <a:off x="4008850" y="8899675"/>
            <a:ext cx="3066598" cy="468300"/>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4" name="Shape 594"/>
        <p:cNvGrpSpPr/>
        <p:nvPr/>
      </p:nvGrpSpPr>
      <p:grpSpPr>
        <a:xfrm>
          <a:off x="0" y="0"/>
          <a:ext cx="0" cy="0"/>
          <a:chOff x="0" y="0"/>
          <a:chExt cx="0" cy="0"/>
        </a:xfrm>
      </p:grpSpPr>
      <p:sp>
        <p:nvSpPr>
          <p:cNvPr id="595" name="Shape 595"/>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596" name="Shape 596"/>
          <p:cNvSpPr txBox="1"/>
          <p:nvPr>
            <p:ph idx="1" type="body"/>
          </p:nvPr>
        </p:nvSpPr>
        <p:spPr>
          <a:xfrm>
            <a:off x="707068" y="4449837"/>
            <a:ext cx="5662940" cy="4216559"/>
          </a:xfrm>
          <a:prstGeom prst="rect">
            <a:avLst/>
          </a:prstGeom>
          <a:noFill/>
          <a:ln>
            <a:noFill/>
          </a:ln>
        </p:spPr>
        <p:txBody>
          <a:bodyPr anchorCtr="0" anchor="t" bIns="46025" lIns="92050" rIns="92050" tIns="46025">
            <a:noAutofit/>
          </a:bodyPr>
          <a:lstStyle/>
          <a:p>
            <a:pPr indent="0" lvl="0" marL="0" marR="0" rtl="0" algn="l">
              <a:lnSpc>
                <a:spcPct val="80000"/>
              </a:lnSpc>
              <a:spcBef>
                <a:spcPts val="372"/>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597" name="Shape 597"/>
          <p:cNvSpPr txBox="1"/>
          <p:nvPr>
            <p:ph idx="12" type="sldNum"/>
          </p:nvPr>
        </p:nvSpPr>
        <p:spPr>
          <a:xfrm>
            <a:off x="4008850" y="8899675"/>
            <a:ext cx="3066626" cy="468152"/>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4" name="Shape 604"/>
        <p:cNvGrpSpPr/>
        <p:nvPr/>
      </p:nvGrpSpPr>
      <p:grpSpPr>
        <a:xfrm>
          <a:off x="0" y="0"/>
          <a:ext cx="0" cy="0"/>
          <a:chOff x="0" y="0"/>
          <a:chExt cx="0" cy="0"/>
        </a:xfrm>
      </p:grpSpPr>
      <p:sp>
        <p:nvSpPr>
          <p:cNvPr id="605" name="Shape 605"/>
          <p:cNvSpPr/>
          <p:nvPr>
            <p:ph idx="2" type="sldImg"/>
          </p:nvPr>
        </p:nvSpPr>
        <p:spPr>
          <a:xfrm>
            <a:off x="808037" y="704850"/>
            <a:ext cx="5460900" cy="35115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06" name="Shape 606"/>
          <p:cNvSpPr txBox="1"/>
          <p:nvPr>
            <p:ph idx="1" type="body"/>
          </p:nvPr>
        </p:nvSpPr>
        <p:spPr>
          <a:xfrm>
            <a:off x="707068" y="4449837"/>
            <a:ext cx="5662800" cy="4216499"/>
          </a:xfrm>
          <a:prstGeom prst="rect">
            <a:avLst/>
          </a:prstGeom>
          <a:noFill/>
          <a:ln>
            <a:noFill/>
          </a:ln>
        </p:spPr>
        <p:txBody>
          <a:bodyPr anchorCtr="0" anchor="t" bIns="46025" lIns="92050" rIns="92050" tIns="46025">
            <a:noAutofit/>
          </a:bodyPr>
          <a:lstStyle/>
          <a:p>
            <a:pPr indent="0" lvl="0" marL="0" marR="0" rtl="0" algn="l">
              <a:lnSpc>
                <a:spcPct val="80000"/>
              </a:lnSpc>
              <a:spcBef>
                <a:spcPts val="372"/>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607" name="Shape 607"/>
          <p:cNvSpPr txBox="1"/>
          <p:nvPr>
            <p:ph idx="12" type="sldNum"/>
          </p:nvPr>
        </p:nvSpPr>
        <p:spPr>
          <a:xfrm>
            <a:off x="4008850" y="8899675"/>
            <a:ext cx="3066600" cy="468300"/>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0" name="Shape 620"/>
        <p:cNvGrpSpPr/>
        <p:nvPr/>
      </p:nvGrpSpPr>
      <p:grpSpPr>
        <a:xfrm>
          <a:off x="0" y="0"/>
          <a:ext cx="0" cy="0"/>
          <a:chOff x="0" y="0"/>
          <a:chExt cx="0" cy="0"/>
        </a:xfrm>
      </p:grpSpPr>
      <p:sp>
        <p:nvSpPr>
          <p:cNvPr id="621" name="Shape 621"/>
          <p:cNvSpPr/>
          <p:nvPr>
            <p:ph idx="2" type="sldImg"/>
          </p:nvPr>
        </p:nvSpPr>
        <p:spPr>
          <a:xfrm>
            <a:off x="808037" y="704850"/>
            <a:ext cx="5460900" cy="35115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22" name="Shape 622"/>
          <p:cNvSpPr txBox="1"/>
          <p:nvPr>
            <p:ph idx="1" type="body"/>
          </p:nvPr>
        </p:nvSpPr>
        <p:spPr>
          <a:xfrm>
            <a:off x="707068" y="4449837"/>
            <a:ext cx="5662800" cy="4216499"/>
          </a:xfrm>
          <a:prstGeom prst="rect">
            <a:avLst/>
          </a:prstGeom>
          <a:noFill/>
          <a:ln>
            <a:noFill/>
          </a:ln>
        </p:spPr>
        <p:txBody>
          <a:bodyPr anchorCtr="0" anchor="t" bIns="46025" lIns="92050" rIns="92050" tIns="46025">
            <a:noAutofit/>
          </a:bodyPr>
          <a:lstStyle/>
          <a:p>
            <a:pPr indent="0" lvl="0" marL="0" marR="0" rtl="0" algn="l">
              <a:lnSpc>
                <a:spcPct val="80000"/>
              </a:lnSpc>
              <a:spcBef>
                <a:spcPts val="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623" name="Shape 623"/>
          <p:cNvSpPr txBox="1"/>
          <p:nvPr>
            <p:ph idx="12" type="sldNum"/>
          </p:nvPr>
        </p:nvSpPr>
        <p:spPr>
          <a:xfrm>
            <a:off x="4008850" y="8899675"/>
            <a:ext cx="3066600" cy="468300"/>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32" name="Shape 632"/>
          <p:cNvSpPr txBox="1"/>
          <p:nvPr>
            <p:ph idx="1" type="body"/>
          </p:nvPr>
        </p:nvSpPr>
        <p:spPr>
          <a:xfrm>
            <a:off x="707068" y="4449837"/>
            <a:ext cx="5662940" cy="4216559"/>
          </a:xfrm>
          <a:prstGeom prst="rect">
            <a:avLst/>
          </a:prstGeom>
          <a:noFill/>
          <a:ln>
            <a:noFill/>
          </a:ln>
        </p:spPr>
        <p:txBody>
          <a:bodyPr anchorCtr="0" anchor="t" bIns="46025" lIns="92050" rIns="92050" tIns="46025">
            <a:noAutofit/>
          </a:bodyPr>
          <a:lstStyle/>
          <a:p>
            <a:pPr lvl="0" rtl="0" algn="just">
              <a:spcBef>
                <a:spcPts val="640"/>
              </a:spcBef>
              <a:buNone/>
            </a:pPr>
            <a:r>
              <a:rPr lang="en" sz="900">
                <a:latin typeface="Arial"/>
                <a:ea typeface="Arial"/>
                <a:cs typeface="Arial"/>
                <a:sym typeface="Arial"/>
              </a:rPr>
              <a:t>Providers</a:t>
            </a:r>
          </a:p>
          <a:p>
            <a:pPr indent="-292100" lvl="0" marL="457200" rtl="0" algn="just">
              <a:spcBef>
                <a:spcPts val="640"/>
              </a:spcBef>
              <a:buSzPct val="100000"/>
              <a:buFont typeface="Arial"/>
              <a:buAutoNum type="arabicParenR"/>
            </a:pPr>
            <a:r>
              <a:rPr lang="en" sz="1000">
                <a:latin typeface="Arial"/>
                <a:ea typeface="Arial"/>
                <a:cs typeface="Arial"/>
                <a:sym typeface="Arial"/>
              </a:rPr>
              <a:t>Cost effective product offerings that are flexible and tailored to customer needs , Elongated customer retention, Improved customer service with focus on specific needs</a:t>
            </a:r>
          </a:p>
          <a:p>
            <a:pPr indent="-292100" lvl="0" marL="457200" rtl="0" algn="just">
              <a:spcBef>
                <a:spcPts val="640"/>
              </a:spcBef>
              <a:buSzPct val="100000"/>
              <a:buFont typeface="Arial"/>
              <a:buAutoNum type="arabicParenR"/>
            </a:pPr>
            <a:r>
              <a:rPr lang="en" sz="1000">
                <a:latin typeface="Arial"/>
                <a:ea typeface="Arial"/>
                <a:cs typeface="Arial"/>
                <a:sym typeface="Arial"/>
              </a:rPr>
              <a:t>Advanced actuarial science for more accurate pricing,  Upgraded interconnectivity with data transparency</a:t>
            </a:r>
          </a:p>
          <a:p>
            <a:pPr indent="-292100" lvl="0" marL="457200" rtl="0" algn="just">
              <a:spcBef>
                <a:spcPts val="640"/>
              </a:spcBef>
              <a:buSzPct val="100000"/>
              <a:buFont typeface="Arial"/>
              <a:buAutoNum type="arabicParenR"/>
            </a:pPr>
            <a:r>
              <a:rPr lang="en" sz="1000">
                <a:latin typeface="Arial"/>
                <a:ea typeface="Arial"/>
                <a:cs typeface="Arial"/>
                <a:sym typeface="Arial"/>
              </a:rPr>
              <a:t>More efficient claims and indemnity processing, </a:t>
            </a:r>
            <a:r>
              <a:rPr lang="en" sz="1000">
                <a:latin typeface="Arial"/>
                <a:ea typeface="Arial"/>
                <a:cs typeface="Arial"/>
                <a:sym typeface="Arial"/>
              </a:rPr>
              <a:t>Reduced risk with open access modeling, Better fraud protection</a:t>
            </a:r>
          </a:p>
          <a:p>
            <a:pPr lvl="0" rtl="0" algn="just">
              <a:spcBef>
                <a:spcPts val="640"/>
              </a:spcBef>
              <a:buNone/>
            </a:pPr>
            <a:r>
              <a:rPr lang="en" sz="900">
                <a:latin typeface="Arial"/>
                <a:ea typeface="Arial"/>
                <a:cs typeface="Arial"/>
                <a:sym typeface="Arial"/>
              </a:rPr>
              <a:t>Clients</a:t>
            </a:r>
          </a:p>
          <a:p>
            <a:pPr indent="-292100" lvl="0" marL="457200" rtl="0" algn="just">
              <a:spcBef>
                <a:spcPts val="640"/>
              </a:spcBef>
              <a:buSzPct val="100000"/>
              <a:buFont typeface="Arial"/>
              <a:buAutoNum type="arabicParenR"/>
            </a:pPr>
            <a:r>
              <a:rPr lang="en" sz="1000">
                <a:latin typeface="Arial"/>
                <a:ea typeface="Arial"/>
                <a:cs typeface="Arial"/>
                <a:sym typeface="Arial"/>
              </a:rPr>
              <a:t>Support wider range of farming businesses, Broader coverages on property and liability</a:t>
            </a:r>
          </a:p>
          <a:p>
            <a:pPr indent="-292100" lvl="0" marL="457200" rtl="0" algn="just">
              <a:spcBef>
                <a:spcPts val="640"/>
              </a:spcBef>
              <a:buSzPct val="100000"/>
              <a:buFont typeface="Arial"/>
              <a:buAutoNum type="arabicParenR"/>
            </a:pPr>
            <a:r>
              <a:rPr lang="en" sz="1000">
                <a:latin typeface="Arial"/>
                <a:ea typeface="Arial"/>
                <a:cs typeface="Arial"/>
                <a:sym typeface="Arial"/>
              </a:rPr>
              <a:t>Dynamic risk control from global impact, Improved interconnectivity with data transparency and prediction</a:t>
            </a:r>
          </a:p>
          <a:p>
            <a:pPr indent="-292100" lvl="0" marL="457200" rtl="0" algn="just">
              <a:spcBef>
                <a:spcPts val="640"/>
              </a:spcBef>
              <a:buSzPct val="100000"/>
              <a:buFont typeface="Arial"/>
              <a:buAutoNum type="arabicParenR"/>
            </a:pPr>
            <a:r>
              <a:rPr lang="en" sz="1000">
                <a:latin typeface="Arial"/>
                <a:ea typeface="Arial"/>
                <a:cs typeface="Arial"/>
                <a:sym typeface="Arial"/>
              </a:rPr>
              <a:t>Early warnings with global models, Fast claims and indemnity</a:t>
            </a:r>
          </a:p>
          <a:p>
            <a:pPr indent="-292100" lvl="0" marL="457200" rtl="0" algn="just">
              <a:spcBef>
                <a:spcPts val="640"/>
              </a:spcBef>
              <a:buSzPct val="100000"/>
              <a:buFont typeface="Arial"/>
              <a:buAutoNum type="arabicParenR"/>
            </a:pPr>
            <a:r>
              <a:rPr lang="en" sz="1000">
                <a:latin typeface="Arial"/>
                <a:ea typeface="Arial"/>
                <a:cs typeface="Arial"/>
                <a:sym typeface="Arial"/>
              </a:rPr>
              <a:t>Great Comfort coverage added with little or no cost</a:t>
            </a:r>
          </a:p>
          <a:p>
            <a:pPr lvl="0" rtl="0">
              <a:spcBef>
                <a:spcPts val="640"/>
              </a:spcBef>
              <a:buNone/>
            </a:pPr>
            <a:r>
              <a:t/>
            </a:r>
            <a:endParaRPr sz="900">
              <a:latin typeface="Arial"/>
              <a:ea typeface="Arial"/>
              <a:cs typeface="Arial"/>
              <a:sym typeface="Arial"/>
            </a:endParaRPr>
          </a:p>
          <a:p>
            <a:pPr lvl="0" rtl="0" algn="just">
              <a:spcBef>
                <a:spcPts val="640"/>
              </a:spcBef>
              <a:buNone/>
            </a:pPr>
            <a:r>
              <a:t/>
            </a:r>
            <a:endParaRPr sz="900">
              <a:latin typeface="Arial"/>
              <a:ea typeface="Arial"/>
              <a:cs typeface="Arial"/>
              <a:sym typeface="Arial"/>
            </a:endParaRPr>
          </a:p>
          <a:p>
            <a:pPr indent="0" lvl="0" marL="457200" marR="0" rtl="0" algn="l">
              <a:spcBef>
                <a:spcPts val="480"/>
              </a:spcBef>
              <a:spcAft>
                <a:spcPts val="0"/>
              </a:spcAft>
              <a:buNone/>
            </a:pPr>
            <a:r>
              <a:t/>
            </a:r>
            <a:endParaRPr sz="1200"/>
          </a:p>
        </p:txBody>
      </p:sp>
      <p:sp>
        <p:nvSpPr>
          <p:cNvPr id="633" name="Shape 633"/>
          <p:cNvSpPr txBox="1"/>
          <p:nvPr>
            <p:ph idx="12" type="sldNum"/>
          </p:nvPr>
        </p:nvSpPr>
        <p:spPr>
          <a:xfrm>
            <a:off x="4008850" y="8899675"/>
            <a:ext cx="3066626" cy="468152"/>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8" name="Shape 638"/>
        <p:cNvGrpSpPr/>
        <p:nvPr/>
      </p:nvGrpSpPr>
      <p:grpSpPr>
        <a:xfrm>
          <a:off x="0" y="0"/>
          <a:ext cx="0" cy="0"/>
          <a:chOff x="0" y="0"/>
          <a:chExt cx="0" cy="0"/>
        </a:xfrm>
      </p:grpSpPr>
      <p:sp>
        <p:nvSpPr>
          <p:cNvPr id="639" name="Shape 639"/>
          <p:cNvSpPr/>
          <p:nvPr>
            <p:ph idx="2" type="sldImg"/>
          </p:nvPr>
        </p:nvSpPr>
        <p:spPr>
          <a:xfrm>
            <a:off x="808037" y="704850"/>
            <a:ext cx="5460900" cy="35115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40" name="Shape 640"/>
          <p:cNvSpPr txBox="1"/>
          <p:nvPr>
            <p:ph idx="1" type="body"/>
          </p:nvPr>
        </p:nvSpPr>
        <p:spPr>
          <a:xfrm>
            <a:off x="707068" y="4449837"/>
            <a:ext cx="5662800" cy="4216499"/>
          </a:xfrm>
          <a:prstGeom prst="rect">
            <a:avLst/>
          </a:prstGeom>
          <a:noFill/>
          <a:ln>
            <a:noFill/>
          </a:ln>
        </p:spPr>
        <p:txBody>
          <a:bodyPr anchorCtr="0" anchor="t" bIns="46025" lIns="92050" rIns="92050" tIns="46025">
            <a:noAutofit/>
          </a:bodyPr>
          <a:lstStyle/>
          <a:p>
            <a:pPr indent="0" lvl="0" marL="0" marR="0" rtl="0" algn="l">
              <a:lnSpc>
                <a:spcPct val="80000"/>
              </a:lnSpc>
              <a:spcBef>
                <a:spcPts val="372"/>
              </a:spcBef>
              <a:spcAft>
                <a:spcPts val="0"/>
              </a:spcAft>
              <a:buClr>
                <a:schemeClr val="dk1"/>
              </a:buClr>
              <a:buSzPct val="25000"/>
              <a:buFont typeface="Calibri"/>
              <a:buNone/>
            </a:pPr>
            <a:r>
              <a:t/>
            </a:r>
            <a:endParaRPr/>
          </a:p>
        </p:txBody>
      </p:sp>
      <p:sp>
        <p:nvSpPr>
          <p:cNvPr id="641" name="Shape 641"/>
          <p:cNvSpPr txBox="1"/>
          <p:nvPr>
            <p:ph idx="12" type="sldNum"/>
          </p:nvPr>
        </p:nvSpPr>
        <p:spPr>
          <a:xfrm>
            <a:off x="4008850" y="8899675"/>
            <a:ext cx="3066600" cy="468300"/>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73" name="Shape 173"/>
          <p:cNvSpPr txBox="1"/>
          <p:nvPr>
            <p:ph idx="1" type="body"/>
          </p:nvPr>
        </p:nvSpPr>
        <p:spPr>
          <a:xfrm>
            <a:off x="707068" y="4449837"/>
            <a:ext cx="5662940" cy="4216559"/>
          </a:xfrm>
          <a:prstGeom prst="rect">
            <a:avLst/>
          </a:prstGeom>
          <a:noFill/>
          <a:ln>
            <a:noFill/>
          </a:ln>
        </p:spPr>
        <p:txBody>
          <a:bodyPr anchorCtr="0" anchor="t" bIns="46025" lIns="92050" rIns="92050" tIns="46025">
            <a:noAutofit/>
          </a:bodyPr>
          <a:lstStyle/>
          <a:p>
            <a:pPr indent="0" lvl="0" marL="0" marR="0" rtl="0" algn="l">
              <a:lnSpc>
                <a:spcPct val="80000"/>
              </a:lnSpc>
              <a:spcBef>
                <a:spcPts val="0"/>
              </a:spcBef>
              <a:spcAft>
                <a:spcPts val="0"/>
              </a:spcAft>
              <a:buClr>
                <a:schemeClr val="dk1"/>
              </a:buClr>
              <a:buSzPct val="25000"/>
              <a:buFont typeface="Calibri"/>
              <a:buNone/>
            </a:pPr>
            <a:r>
              <a:rPr b="0" i="0" lang="en" sz="1360" u="none" cap="none" strike="noStrike">
                <a:solidFill>
                  <a:schemeClr val="dk1"/>
                </a:solidFill>
                <a:latin typeface="Calibri"/>
                <a:ea typeface="Calibri"/>
                <a:cs typeface="Calibri"/>
                <a:sym typeface="Calibri"/>
              </a:rPr>
              <a:t>In contrast with the traditional use of disparate applications, processes, and reports, Farm Insurance in today’s world can benefit from more precise and holistic approaches. </a:t>
            </a:r>
          </a:p>
          <a:p>
            <a:pPr indent="0" lvl="0" marL="0" marR="0" rtl="0" algn="l">
              <a:lnSpc>
                <a:spcPct val="80000"/>
              </a:lnSpc>
              <a:spcBef>
                <a:spcPts val="408"/>
              </a:spcBef>
              <a:spcAft>
                <a:spcPts val="0"/>
              </a:spcAft>
              <a:buClr>
                <a:schemeClr val="dk1"/>
              </a:buClr>
              <a:buSzPct val="25000"/>
              <a:buFont typeface="Calibri"/>
              <a:buNone/>
            </a:pPr>
            <a:r>
              <a:rPr b="0" i="0" lang="en" sz="1360" u="none" cap="none" strike="noStrike">
                <a:solidFill>
                  <a:schemeClr val="dk1"/>
                </a:solidFill>
                <a:latin typeface="Calibri"/>
                <a:ea typeface="Calibri"/>
                <a:cs typeface="Calibri"/>
                <a:sym typeface="Calibri"/>
              </a:rPr>
              <a:t>First and foremost, the ability to provide effective Farm Insurance offerings requires a sufficient supply of high quality relevant data that is timely and reliable and can be both structured and unstructured.</a:t>
            </a:r>
          </a:p>
          <a:p>
            <a:pPr indent="0" lvl="0" marL="0" marR="0" rtl="0" algn="l">
              <a:lnSpc>
                <a:spcPct val="80000"/>
              </a:lnSpc>
              <a:spcBef>
                <a:spcPts val="408"/>
              </a:spcBef>
              <a:spcAft>
                <a:spcPts val="0"/>
              </a:spcAft>
              <a:buClr>
                <a:schemeClr val="dk1"/>
              </a:buClr>
              <a:buSzPct val="25000"/>
              <a:buFont typeface="Calibri"/>
              <a:buNone/>
            </a:pPr>
            <a:r>
              <a:rPr b="0" i="0" lang="en" sz="1360" u="none" cap="none" strike="noStrike">
                <a:solidFill>
                  <a:schemeClr val="dk1"/>
                </a:solidFill>
                <a:latin typeface="Calibri"/>
                <a:ea typeface="Calibri"/>
                <a:cs typeface="Calibri"/>
                <a:sym typeface="Calibri"/>
              </a:rPr>
              <a:t>The use of Big Data in most industries today is maturing  due to continuous innovations and increasing sophistication. The Agriculture industry, is in turn rapidly catching up, given that there are still some practices and business rules to be worked out. Big Data does exist within the industry and will likely to continue to increase. </a:t>
            </a:r>
          </a:p>
          <a:p>
            <a:pPr indent="0" lvl="0" marL="0" marR="0" rtl="0" algn="l">
              <a:lnSpc>
                <a:spcPct val="80000"/>
              </a:lnSpc>
              <a:spcBef>
                <a:spcPts val="408"/>
              </a:spcBef>
              <a:spcAft>
                <a:spcPts val="0"/>
              </a:spcAft>
              <a:buClr>
                <a:schemeClr val="dk1"/>
              </a:buClr>
              <a:buSzPct val="25000"/>
              <a:buFont typeface="Calibri"/>
              <a:buNone/>
            </a:pPr>
            <a:r>
              <a:rPr b="0" i="0" lang="en" sz="1360" u="none" cap="none" strike="noStrike">
                <a:solidFill>
                  <a:schemeClr val="dk1"/>
                </a:solidFill>
                <a:latin typeface="Calibri"/>
                <a:ea typeface="Calibri"/>
                <a:cs typeface="Calibri"/>
                <a:sym typeface="Calibri"/>
              </a:rPr>
              <a:t>What do we mean by Big Data in reference to it’s usefulness to Farm Insurance? The Key sources being looked at by many in this industry segment are 1)  yield data (based on historical and current measurements of crop yields), 2) weather data (weather pattern data gathered from geographically dispersed weather stations), 3) sensing data (data gathered from satellites providing topography info), and 4) customer sentiments (customer feedback and sentiments regarding the industry and products that ware gathered from websites, social media such as Facebook and Twitter, customer surveys/questionnaires, and customer call center records).</a:t>
            </a:r>
          </a:p>
          <a:p>
            <a:pPr indent="0" lvl="0" marL="0" marR="0" rtl="0" algn="l">
              <a:lnSpc>
                <a:spcPct val="80000"/>
              </a:lnSpc>
              <a:spcBef>
                <a:spcPts val="408"/>
              </a:spcBef>
              <a:spcAft>
                <a:spcPts val="0"/>
              </a:spcAft>
              <a:buClr>
                <a:schemeClr val="dk1"/>
              </a:buClr>
              <a:buSzPct val="25000"/>
              <a:buFont typeface="Calibri"/>
              <a:buNone/>
            </a:pPr>
            <a:r>
              <a:t/>
            </a:r>
            <a:endParaRPr b="0" i="0" sz="1360" u="none" cap="none" strike="noStrike">
              <a:solidFill>
                <a:schemeClr val="dk1"/>
              </a:solidFill>
              <a:latin typeface="Calibri"/>
              <a:ea typeface="Calibri"/>
              <a:cs typeface="Calibri"/>
              <a:sym typeface="Calibri"/>
            </a:endParaRPr>
          </a:p>
          <a:p>
            <a:pPr indent="0" lvl="0" marL="0" marR="0" rtl="0" algn="l">
              <a:lnSpc>
                <a:spcPct val="80000"/>
              </a:lnSpc>
              <a:spcBef>
                <a:spcPts val="408"/>
              </a:spcBef>
              <a:spcAft>
                <a:spcPts val="0"/>
              </a:spcAft>
              <a:buClr>
                <a:schemeClr val="dk1"/>
              </a:buClr>
              <a:buSzPct val="25000"/>
              <a:buFont typeface="Calibri"/>
              <a:buNone/>
            </a:pPr>
            <a:r>
              <a:t/>
            </a:r>
            <a:endParaRPr b="0" i="0" sz="1360" u="none" cap="none" strike="noStrike">
              <a:solidFill>
                <a:schemeClr val="dk1"/>
              </a:solidFill>
              <a:latin typeface="Calibri"/>
              <a:ea typeface="Calibri"/>
              <a:cs typeface="Calibri"/>
              <a:sym typeface="Calibri"/>
            </a:endParaRPr>
          </a:p>
        </p:txBody>
      </p:sp>
      <p:sp>
        <p:nvSpPr>
          <p:cNvPr id="174" name="Shape 174"/>
          <p:cNvSpPr txBox="1"/>
          <p:nvPr>
            <p:ph idx="12" type="sldNum"/>
          </p:nvPr>
        </p:nvSpPr>
        <p:spPr>
          <a:xfrm>
            <a:off x="4008850" y="8899675"/>
            <a:ext cx="3066626" cy="468152"/>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1" name="Shape 181"/>
          <p:cNvSpPr txBox="1"/>
          <p:nvPr>
            <p:ph idx="1" type="body"/>
          </p:nvPr>
        </p:nvSpPr>
        <p:spPr>
          <a:xfrm>
            <a:off x="707068" y="4449837"/>
            <a:ext cx="5662940" cy="4216559"/>
          </a:xfrm>
          <a:prstGeom prst="rect">
            <a:avLst/>
          </a:prstGeom>
          <a:noFill/>
          <a:ln>
            <a:noFill/>
          </a:ln>
        </p:spPr>
        <p:txBody>
          <a:bodyPr anchorCtr="0" anchor="t" bIns="46025" lIns="92050" rIns="92050" tIns="46025">
            <a:noAutofit/>
          </a:bodyPr>
          <a:lstStyle/>
          <a:p>
            <a:pPr indent="0" lvl="0" marL="0" marR="0" rtl="0" algn="l">
              <a:spcBef>
                <a:spcPts val="0"/>
              </a:spcBef>
              <a:spcAft>
                <a:spcPts val="0"/>
              </a:spcAft>
              <a:buClr>
                <a:schemeClr val="dk1"/>
              </a:buClr>
              <a:buSzPct val="25000"/>
              <a:buFont typeface="Calibri"/>
              <a:buNone/>
            </a:pPr>
            <a:r>
              <a:rPr b="0" i="0" lang="en" sz="1600" u="none" cap="none" strike="noStrike">
                <a:solidFill>
                  <a:schemeClr val="dk1"/>
                </a:solidFill>
                <a:latin typeface="Calibri"/>
                <a:ea typeface="Calibri"/>
                <a:cs typeface="Calibri"/>
                <a:sym typeface="Calibri"/>
              </a:rPr>
              <a:t>The truly revolutionary aspect of Big Data analytics is that it provides the ability to analyze both structured and unstructured data. This is key for industries that need to consider the additional flexibility and responsiveness to their customer’s needs and concerns in designing their product offerings. Real time access to customer sentiments can greatly accelerate the tailoring of products to fit changing needs and ensure the industry remains relevant to their clients. </a:t>
            </a:r>
          </a:p>
          <a:p>
            <a:pPr indent="0" lvl="0" marL="0" marR="0" rtl="0" algn="l">
              <a:spcBef>
                <a:spcPts val="48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182" name="Shape 182"/>
          <p:cNvSpPr txBox="1"/>
          <p:nvPr>
            <p:ph idx="12" type="sldNum"/>
          </p:nvPr>
        </p:nvSpPr>
        <p:spPr>
          <a:xfrm>
            <a:off x="4008850" y="8899675"/>
            <a:ext cx="3066626" cy="468152"/>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90" name="Shape 190"/>
          <p:cNvSpPr txBox="1"/>
          <p:nvPr>
            <p:ph idx="1" type="body"/>
          </p:nvPr>
        </p:nvSpPr>
        <p:spPr>
          <a:xfrm>
            <a:off x="707068" y="4449837"/>
            <a:ext cx="5662799" cy="4216499"/>
          </a:xfrm>
          <a:prstGeom prst="rect">
            <a:avLst/>
          </a:prstGeom>
          <a:noFill/>
          <a:ln>
            <a:noFill/>
          </a:ln>
        </p:spPr>
        <p:txBody>
          <a:bodyPr anchorCtr="0" anchor="t" bIns="46025" lIns="92050" rIns="92050" tIns="46025">
            <a:noAutofit/>
          </a:bodyPr>
          <a:lstStyle/>
          <a:p>
            <a:pPr indent="0" lvl="0" marL="0" marR="0" rtl="0" algn="l">
              <a:lnSpc>
                <a:spcPct val="80000"/>
              </a:lnSpc>
              <a:spcBef>
                <a:spcPts val="0"/>
              </a:spcBef>
              <a:spcAft>
                <a:spcPts val="0"/>
              </a:spcAft>
              <a:buClr>
                <a:schemeClr val="dk1"/>
              </a:buClr>
              <a:buSzPct val="25000"/>
              <a:buFont typeface="Calibri"/>
              <a:buNone/>
            </a:pPr>
            <a:r>
              <a:rPr b="0" i="0" lang="en" sz="1240" u="none" cap="none" strike="noStrike">
                <a:solidFill>
                  <a:schemeClr val="dk1"/>
                </a:solidFill>
                <a:latin typeface="Calibri"/>
                <a:ea typeface="Calibri"/>
                <a:cs typeface="Calibri"/>
                <a:sym typeface="Calibri"/>
              </a:rPr>
              <a:t>Intro: Generally, Farm Insurance can be costly and it’s resulting impacts are felt on a widespread basis as the world population has been growing along with the demand for profitable farm production, which is a key global concern. </a:t>
            </a:r>
          </a:p>
          <a:p>
            <a:pPr indent="0" lvl="0" marL="0" marR="0" rtl="0" algn="l">
              <a:lnSpc>
                <a:spcPct val="80000"/>
              </a:lnSpc>
              <a:spcBef>
                <a:spcPts val="372"/>
              </a:spcBef>
              <a:spcAft>
                <a:spcPts val="0"/>
              </a:spcAft>
              <a:buClr>
                <a:schemeClr val="dk1"/>
              </a:buClr>
              <a:buSzPct val="25000"/>
              <a:buFont typeface="Calibri"/>
              <a:buNone/>
            </a:pPr>
            <a:r>
              <a:t/>
            </a:r>
            <a:endParaRPr b="0" i="0" sz="1240" u="none" cap="none" strike="noStrike">
              <a:solidFill>
                <a:schemeClr val="dk1"/>
              </a:solidFill>
              <a:latin typeface="Calibri"/>
              <a:ea typeface="Calibri"/>
              <a:cs typeface="Calibri"/>
              <a:sym typeface="Calibri"/>
            </a:endParaRPr>
          </a:p>
          <a:p>
            <a:pPr indent="0" lvl="0" marL="0" marR="0" rtl="0" algn="l">
              <a:lnSpc>
                <a:spcPct val="80000"/>
              </a:lnSpc>
              <a:spcBef>
                <a:spcPts val="372"/>
              </a:spcBef>
              <a:spcAft>
                <a:spcPts val="0"/>
              </a:spcAft>
              <a:buClr>
                <a:schemeClr val="dk1"/>
              </a:buClr>
              <a:buSzPct val="25000"/>
              <a:buFont typeface="Calibri"/>
              <a:buNone/>
            </a:pPr>
            <a:r>
              <a:rPr b="0" i="0" lang="en" sz="1240" u="none" cap="none" strike="noStrike">
                <a:solidFill>
                  <a:schemeClr val="dk1"/>
                </a:solidFill>
                <a:latin typeface="Calibri"/>
                <a:ea typeface="Calibri"/>
                <a:cs typeface="Calibri"/>
                <a:sym typeface="Calibri"/>
              </a:rPr>
              <a:t>Traditional methods:  The methods that insurers have been using can be ineffective since they are based on historical data, which can be limited and biased due to reliance on past catastrophic climate events. Also, there is limited accurate predictive capability with this approach since the data is historical.  Additionally, the different data collection and analysis methods and system processing that is used by the separate functions within the insurers operations can lead to inefficiencies and gaps. </a:t>
            </a:r>
          </a:p>
          <a:p>
            <a:pPr indent="0" lvl="0" marL="0" marR="0" rtl="0" algn="l">
              <a:lnSpc>
                <a:spcPct val="80000"/>
              </a:lnSpc>
              <a:spcBef>
                <a:spcPts val="372"/>
              </a:spcBef>
              <a:spcAft>
                <a:spcPts val="0"/>
              </a:spcAft>
              <a:buClr>
                <a:schemeClr val="dk1"/>
              </a:buClr>
              <a:buSzPct val="25000"/>
              <a:buFont typeface="Calibri"/>
              <a:buNone/>
            </a:pPr>
            <a:r>
              <a:t/>
            </a:r>
            <a:endParaRPr b="0" i="0" sz="1240" u="none" cap="none" strike="noStrike">
              <a:solidFill>
                <a:schemeClr val="dk1"/>
              </a:solidFill>
              <a:latin typeface="Calibri"/>
              <a:ea typeface="Calibri"/>
              <a:cs typeface="Calibri"/>
              <a:sym typeface="Calibri"/>
            </a:endParaRPr>
          </a:p>
          <a:p>
            <a:pPr indent="0" lvl="0" marL="0" marR="0" rtl="0" algn="l">
              <a:lnSpc>
                <a:spcPct val="80000"/>
              </a:lnSpc>
              <a:spcBef>
                <a:spcPts val="372"/>
              </a:spcBef>
              <a:spcAft>
                <a:spcPts val="0"/>
              </a:spcAft>
              <a:buClr>
                <a:schemeClr val="dk1"/>
              </a:buClr>
              <a:buSzPct val="25000"/>
              <a:buFont typeface="Calibri"/>
              <a:buNone/>
            </a:pPr>
            <a:r>
              <a:rPr b="0" i="0" lang="en" sz="1240" u="none" cap="none" strike="noStrike">
                <a:solidFill>
                  <a:schemeClr val="dk1"/>
                </a:solidFill>
                <a:latin typeface="Calibri"/>
                <a:ea typeface="Calibri"/>
                <a:cs typeface="Calibri"/>
                <a:sym typeface="Calibri"/>
              </a:rPr>
              <a:t>Results: All this can result in conservative pricing on the part of the insurer and a limited product offering mix that is not appealing to the customer base. Decisions may be outdated and highly inaccurate due to lack of real time monitoring and predictive capabilities. In summary, the industry will not be able to adequately meet the global need of affordability</a:t>
            </a:r>
          </a:p>
          <a:p>
            <a:pPr indent="0" lvl="0" marL="0" marR="0" rtl="0" algn="l">
              <a:lnSpc>
                <a:spcPct val="80000"/>
              </a:lnSpc>
              <a:spcBef>
                <a:spcPts val="372"/>
              </a:spcBef>
              <a:spcAft>
                <a:spcPts val="0"/>
              </a:spcAft>
              <a:buClr>
                <a:schemeClr val="dk1"/>
              </a:buClr>
              <a:buSzPct val="25000"/>
              <a:buFont typeface="Calibri"/>
              <a:buNone/>
            </a:pPr>
            <a:r>
              <a:t/>
            </a:r>
            <a:endParaRPr b="0" i="0" sz="1240" u="none" cap="none" strike="noStrike">
              <a:solidFill>
                <a:schemeClr val="dk1"/>
              </a:solidFill>
              <a:latin typeface="Calibri"/>
              <a:ea typeface="Calibri"/>
              <a:cs typeface="Calibri"/>
              <a:sym typeface="Calibri"/>
            </a:endParaRPr>
          </a:p>
          <a:p>
            <a:pPr indent="0" lvl="0" marL="0" marR="0" rtl="0" algn="l">
              <a:lnSpc>
                <a:spcPct val="80000"/>
              </a:lnSpc>
              <a:spcBef>
                <a:spcPts val="372"/>
              </a:spcBef>
              <a:spcAft>
                <a:spcPts val="0"/>
              </a:spcAft>
              <a:buClr>
                <a:schemeClr val="dk1"/>
              </a:buClr>
              <a:buSzPct val="25000"/>
              <a:buFont typeface="Calibri"/>
              <a:buNone/>
            </a:pPr>
            <a:r>
              <a:rPr b="0" i="0" lang="en" sz="1240" u="none" cap="none" strike="noStrike">
                <a:solidFill>
                  <a:schemeClr val="dk1"/>
                </a:solidFill>
                <a:latin typeface="Calibri"/>
                <a:ea typeface="Calibri"/>
                <a:cs typeface="Calibri"/>
                <a:sym typeface="Calibri"/>
              </a:rPr>
              <a:t>Competitive pricing and appropriate product offerings are dependent on 1) cost effective and accurate data gathering and analysis, 2) accurate risk assessments and predictive capabilities, 3) fraud detection capabilities, and 4) timely gathering and interpretation of customer sentiments. </a:t>
            </a:r>
          </a:p>
        </p:txBody>
      </p:sp>
      <p:sp>
        <p:nvSpPr>
          <p:cNvPr id="191" name="Shape 191"/>
          <p:cNvSpPr txBox="1"/>
          <p:nvPr>
            <p:ph idx="12" type="sldNum"/>
          </p:nvPr>
        </p:nvSpPr>
        <p:spPr>
          <a:xfrm>
            <a:off x="4008850" y="8899675"/>
            <a:ext cx="3066598" cy="468300"/>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98" name="Shape 198"/>
          <p:cNvSpPr txBox="1"/>
          <p:nvPr>
            <p:ph idx="1" type="body"/>
          </p:nvPr>
        </p:nvSpPr>
        <p:spPr>
          <a:xfrm>
            <a:off x="707068" y="4449837"/>
            <a:ext cx="5662799" cy="4216499"/>
          </a:xfrm>
          <a:prstGeom prst="rect">
            <a:avLst/>
          </a:prstGeom>
          <a:noFill/>
          <a:ln>
            <a:noFill/>
          </a:ln>
        </p:spPr>
        <p:txBody>
          <a:bodyPr anchorCtr="0" anchor="t" bIns="46025" lIns="92050" rIns="92050" tIns="46025">
            <a:noAutofit/>
          </a:bodyPr>
          <a:lstStyle/>
          <a:p>
            <a:pPr indent="0" lvl="0" marL="0" marR="0" rtl="0" algn="l">
              <a:lnSpc>
                <a:spcPct val="80000"/>
              </a:lnSpc>
              <a:spcBef>
                <a:spcPts val="0"/>
              </a:spcBef>
              <a:spcAft>
                <a:spcPts val="0"/>
              </a:spcAft>
              <a:buClr>
                <a:schemeClr val="dk1"/>
              </a:buClr>
              <a:buSzPct val="25000"/>
              <a:buFont typeface="Calibri"/>
              <a:buNone/>
            </a:pPr>
            <a:r>
              <a:rPr b="0" i="0" lang="en" sz="1240" u="none" cap="none" strike="noStrike">
                <a:solidFill>
                  <a:schemeClr val="dk1"/>
                </a:solidFill>
                <a:latin typeface="Calibri"/>
                <a:ea typeface="Calibri"/>
                <a:cs typeface="Calibri"/>
                <a:sym typeface="Calibri"/>
              </a:rPr>
              <a:t>Intro: Generally, Farm Insurance can be costly and it’s resulting impacts are felt on a widespread basis as the world population has been growing along with the demand for profitable farm production, which is a key global concern. </a:t>
            </a:r>
          </a:p>
          <a:p>
            <a:pPr indent="0" lvl="0" marL="0" marR="0" rtl="0" algn="l">
              <a:lnSpc>
                <a:spcPct val="80000"/>
              </a:lnSpc>
              <a:spcBef>
                <a:spcPts val="372"/>
              </a:spcBef>
              <a:spcAft>
                <a:spcPts val="0"/>
              </a:spcAft>
              <a:buClr>
                <a:schemeClr val="dk1"/>
              </a:buClr>
              <a:buSzPct val="25000"/>
              <a:buFont typeface="Calibri"/>
              <a:buNone/>
            </a:pPr>
            <a:r>
              <a:t/>
            </a:r>
            <a:endParaRPr b="0" i="0" sz="1240" u="none" cap="none" strike="noStrike">
              <a:solidFill>
                <a:schemeClr val="dk1"/>
              </a:solidFill>
              <a:latin typeface="Calibri"/>
              <a:ea typeface="Calibri"/>
              <a:cs typeface="Calibri"/>
              <a:sym typeface="Calibri"/>
            </a:endParaRPr>
          </a:p>
          <a:p>
            <a:pPr indent="0" lvl="0" marL="0" marR="0" rtl="0" algn="l">
              <a:lnSpc>
                <a:spcPct val="80000"/>
              </a:lnSpc>
              <a:spcBef>
                <a:spcPts val="372"/>
              </a:spcBef>
              <a:spcAft>
                <a:spcPts val="0"/>
              </a:spcAft>
              <a:buClr>
                <a:schemeClr val="dk1"/>
              </a:buClr>
              <a:buSzPct val="25000"/>
              <a:buFont typeface="Calibri"/>
              <a:buNone/>
            </a:pPr>
            <a:r>
              <a:rPr b="0" i="0" lang="en" sz="1240" u="none" cap="none" strike="noStrike">
                <a:solidFill>
                  <a:schemeClr val="dk1"/>
                </a:solidFill>
                <a:latin typeface="Calibri"/>
                <a:ea typeface="Calibri"/>
                <a:cs typeface="Calibri"/>
                <a:sym typeface="Calibri"/>
              </a:rPr>
              <a:t>Traditional methods:  The methods that insurers have been using can be ineffective since they are based on historical data, which can be limited and biased due to reliance on past catastrophic climate events. Also, there is limited accurate predictive capability with this approach since the data is historical.  Additionally, the different data collection and analysis methods and system processing that is used by the separate functions within the insurers operations can lead to inefficiencies and gaps. </a:t>
            </a:r>
          </a:p>
          <a:p>
            <a:pPr indent="0" lvl="0" marL="0" marR="0" rtl="0" algn="l">
              <a:lnSpc>
                <a:spcPct val="80000"/>
              </a:lnSpc>
              <a:spcBef>
                <a:spcPts val="372"/>
              </a:spcBef>
              <a:spcAft>
                <a:spcPts val="0"/>
              </a:spcAft>
              <a:buClr>
                <a:schemeClr val="dk1"/>
              </a:buClr>
              <a:buSzPct val="25000"/>
              <a:buFont typeface="Calibri"/>
              <a:buNone/>
            </a:pPr>
            <a:r>
              <a:t/>
            </a:r>
            <a:endParaRPr b="0" i="0" sz="1240" u="none" cap="none" strike="noStrike">
              <a:solidFill>
                <a:schemeClr val="dk1"/>
              </a:solidFill>
              <a:latin typeface="Calibri"/>
              <a:ea typeface="Calibri"/>
              <a:cs typeface="Calibri"/>
              <a:sym typeface="Calibri"/>
            </a:endParaRPr>
          </a:p>
          <a:p>
            <a:pPr indent="0" lvl="0" marL="0" marR="0" rtl="0" algn="l">
              <a:lnSpc>
                <a:spcPct val="80000"/>
              </a:lnSpc>
              <a:spcBef>
                <a:spcPts val="372"/>
              </a:spcBef>
              <a:spcAft>
                <a:spcPts val="0"/>
              </a:spcAft>
              <a:buClr>
                <a:schemeClr val="dk1"/>
              </a:buClr>
              <a:buSzPct val="25000"/>
              <a:buFont typeface="Calibri"/>
              <a:buNone/>
            </a:pPr>
            <a:r>
              <a:rPr b="0" i="0" lang="en" sz="1240" u="none" cap="none" strike="noStrike">
                <a:solidFill>
                  <a:schemeClr val="dk1"/>
                </a:solidFill>
                <a:latin typeface="Calibri"/>
                <a:ea typeface="Calibri"/>
                <a:cs typeface="Calibri"/>
                <a:sym typeface="Calibri"/>
              </a:rPr>
              <a:t>Results: All this can result in conservative pricing on the part of the insurer and a limited product offering mix that is not appealing to the customer base. Decisions may be outdated and highly inaccurate due to lack of real time monitoring and predictive capabilities. In summary, the industry will not be able to adequately meet the global need of affordability</a:t>
            </a:r>
          </a:p>
          <a:p>
            <a:pPr indent="0" lvl="0" marL="0" marR="0" rtl="0" algn="l">
              <a:lnSpc>
                <a:spcPct val="80000"/>
              </a:lnSpc>
              <a:spcBef>
                <a:spcPts val="372"/>
              </a:spcBef>
              <a:spcAft>
                <a:spcPts val="0"/>
              </a:spcAft>
              <a:buClr>
                <a:schemeClr val="dk1"/>
              </a:buClr>
              <a:buSzPct val="25000"/>
              <a:buFont typeface="Calibri"/>
              <a:buNone/>
            </a:pPr>
            <a:r>
              <a:t/>
            </a:r>
            <a:endParaRPr b="0" i="0" sz="1240" u="none" cap="none" strike="noStrike">
              <a:solidFill>
                <a:schemeClr val="dk1"/>
              </a:solidFill>
              <a:latin typeface="Calibri"/>
              <a:ea typeface="Calibri"/>
              <a:cs typeface="Calibri"/>
              <a:sym typeface="Calibri"/>
            </a:endParaRPr>
          </a:p>
          <a:p>
            <a:pPr indent="0" lvl="0" marL="0" marR="0" rtl="0" algn="l">
              <a:lnSpc>
                <a:spcPct val="80000"/>
              </a:lnSpc>
              <a:spcBef>
                <a:spcPts val="372"/>
              </a:spcBef>
              <a:spcAft>
                <a:spcPts val="0"/>
              </a:spcAft>
              <a:buClr>
                <a:schemeClr val="dk1"/>
              </a:buClr>
              <a:buSzPct val="25000"/>
              <a:buFont typeface="Calibri"/>
              <a:buNone/>
            </a:pPr>
            <a:r>
              <a:rPr b="0" i="0" lang="en" sz="1240" u="none" cap="none" strike="noStrike">
                <a:solidFill>
                  <a:schemeClr val="dk1"/>
                </a:solidFill>
                <a:latin typeface="Calibri"/>
                <a:ea typeface="Calibri"/>
                <a:cs typeface="Calibri"/>
                <a:sym typeface="Calibri"/>
              </a:rPr>
              <a:t>Competitive pricing and appropriate product offerings are dependent on 1) cost effective and accurate data gathering and analysis, 2) accurate risk assessments and predictive capabilities, 3) fraud detection capabilities, and 4) timely gathering and interpretation of customer sentiments. </a:t>
            </a:r>
          </a:p>
        </p:txBody>
      </p:sp>
      <p:sp>
        <p:nvSpPr>
          <p:cNvPr id="199" name="Shape 199"/>
          <p:cNvSpPr txBox="1"/>
          <p:nvPr>
            <p:ph idx="12" type="sldNum"/>
          </p:nvPr>
        </p:nvSpPr>
        <p:spPr>
          <a:xfrm>
            <a:off x="4008850" y="8899675"/>
            <a:ext cx="3066599" cy="468300"/>
          </a:xfrm>
          <a:prstGeom prst="rect">
            <a:avLst/>
          </a:prstGeom>
          <a:noFill/>
          <a:ln>
            <a:noFill/>
          </a:ln>
        </p:spPr>
        <p:txBody>
          <a:bodyPr anchorCtr="0" anchor="b" bIns="46025" lIns="92050" rIns="92050" tIns="4602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06" name="Shape 206"/>
          <p:cNvSpPr txBox="1"/>
          <p:nvPr>
            <p:ph idx="1" type="body"/>
          </p:nvPr>
        </p:nvSpPr>
        <p:spPr>
          <a:xfrm>
            <a:off x="707068" y="4449837"/>
            <a:ext cx="5662799" cy="42164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207" name="Shape 207"/>
          <p:cNvSpPr txBox="1"/>
          <p:nvPr>
            <p:ph idx="12" type="sldNum"/>
          </p:nvPr>
        </p:nvSpPr>
        <p:spPr>
          <a:xfrm>
            <a:off x="4008850" y="8899675"/>
            <a:ext cx="3066599" cy="468300"/>
          </a:xfrm>
          <a:prstGeom prst="rect">
            <a:avLst/>
          </a:prstGeom>
          <a:noFill/>
          <a:ln>
            <a:noFill/>
          </a:ln>
        </p:spPr>
        <p:txBody>
          <a:bodyPr anchorCtr="0" anchor="b" bIns="46025" lIns="92050" rIns="92050" tIns="46025">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808037" y="704850"/>
            <a:ext cx="5461000" cy="351154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15" name="Shape 215"/>
          <p:cNvSpPr txBox="1"/>
          <p:nvPr>
            <p:ph idx="1" type="body"/>
          </p:nvPr>
        </p:nvSpPr>
        <p:spPr>
          <a:xfrm>
            <a:off x="707068" y="4449837"/>
            <a:ext cx="5662799" cy="42164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Calibri"/>
              <a:buNone/>
            </a:pPr>
            <a:r>
              <a:t/>
            </a:r>
            <a:endParaRPr b="0" i="0" sz="1600" u="none" cap="none" strike="noStrike">
              <a:solidFill>
                <a:schemeClr val="dk1"/>
              </a:solidFill>
              <a:latin typeface="Calibri"/>
              <a:ea typeface="Calibri"/>
              <a:cs typeface="Calibri"/>
              <a:sym typeface="Calibri"/>
            </a:endParaRPr>
          </a:p>
        </p:txBody>
      </p:sp>
      <p:sp>
        <p:nvSpPr>
          <p:cNvPr id="216" name="Shape 216"/>
          <p:cNvSpPr txBox="1"/>
          <p:nvPr>
            <p:ph idx="12" type="sldNum"/>
          </p:nvPr>
        </p:nvSpPr>
        <p:spPr>
          <a:xfrm>
            <a:off x="4008850" y="8899675"/>
            <a:ext cx="3066599" cy="468300"/>
          </a:xfrm>
          <a:prstGeom prst="rect">
            <a:avLst/>
          </a:prstGeom>
          <a:noFill/>
          <a:ln>
            <a:noFill/>
          </a:ln>
        </p:spPr>
        <p:txBody>
          <a:bodyPr anchorCtr="0" anchor="b" bIns="46025" lIns="92050" rIns="92050" tIns="46025">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 sz="1200" u="none" cap="none" strike="noStrike">
                <a:solidFill>
                  <a:schemeClr val="dk1"/>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48" name="Shape 48"/>
        <p:cNvGrpSpPr/>
        <p:nvPr/>
      </p:nvGrpSpPr>
      <p:grpSpPr>
        <a:xfrm>
          <a:off x="0" y="0"/>
          <a:ext cx="0" cy="0"/>
          <a:chOff x="0" y="0"/>
          <a:chExt cx="0" cy="0"/>
        </a:xfrm>
      </p:grpSpPr>
      <p:cxnSp>
        <p:nvCxnSpPr>
          <p:cNvPr id="49" name="Shape 49"/>
          <p:cNvCxnSpPr/>
          <p:nvPr/>
        </p:nvCxnSpPr>
        <p:spPr>
          <a:xfrm>
            <a:off x="10240963" y="1279525"/>
            <a:ext cx="0" cy="5395912"/>
          </a:xfrm>
          <a:prstGeom prst="straightConnector1">
            <a:avLst/>
          </a:prstGeom>
          <a:noFill/>
          <a:ln cap="flat" cmpd="sng" w="9525">
            <a:solidFill>
              <a:schemeClr val="dk1"/>
            </a:solidFill>
            <a:prstDash val="solid"/>
            <a:round/>
            <a:headEnd len="med" w="med" type="none"/>
            <a:tailEnd len="med" w="med" type="none"/>
          </a:ln>
        </p:spPr>
      </p:cxnSp>
      <p:grpSp>
        <p:nvGrpSpPr>
          <p:cNvPr id="50" name="Shape 50"/>
          <p:cNvGrpSpPr/>
          <p:nvPr/>
        </p:nvGrpSpPr>
        <p:grpSpPr>
          <a:xfrm>
            <a:off x="10490198" y="3590925"/>
            <a:ext cx="1873247" cy="2621595"/>
            <a:chOff x="4704" y="1885"/>
            <a:chExt cx="839" cy="1376"/>
          </a:xfrm>
        </p:grpSpPr>
        <p:sp>
          <p:nvSpPr>
            <p:cNvPr id="51" name="Shape 51"/>
            <p:cNvSpPr/>
            <p:nvPr/>
          </p:nvSpPr>
          <p:spPr>
            <a:xfrm>
              <a:off x="4704" y="1885"/>
              <a:ext cx="123" cy="123"/>
            </a:xfrm>
            <a:prstGeom prst="ellipse">
              <a:avLst/>
            </a:prstGeom>
            <a:solidFill>
              <a:schemeClr val="dk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52" name="Shape 52"/>
            <p:cNvSpPr/>
            <p:nvPr/>
          </p:nvSpPr>
          <p:spPr>
            <a:xfrm>
              <a:off x="4883" y="1885"/>
              <a:ext cx="122" cy="123"/>
            </a:xfrm>
            <a:prstGeom prst="ellipse">
              <a:avLst/>
            </a:prstGeom>
            <a:solidFill>
              <a:schemeClr val="dk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53" name="Shape 53"/>
            <p:cNvSpPr/>
            <p:nvPr/>
          </p:nvSpPr>
          <p:spPr>
            <a:xfrm>
              <a:off x="5061" y="1885"/>
              <a:ext cx="123" cy="123"/>
            </a:xfrm>
            <a:prstGeom prst="ellipse">
              <a:avLst/>
            </a:prstGeom>
            <a:solidFill>
              <a:schemeClr val="dk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54" name="Shape 54"/>
            <p:cNvSpPr/>
            <p:nvPr/>
          </p:nvSpPr>
          <p:spPr>
            <a:xfrm>
              <a:off x="4704" y="2062"/>
              <a:ext cx="123" cy="123"/>
            </a:xfrm>
            <a:prstGeom prst="ellipse">
              <a:avLst/>
            </a:prstGeom>
            <a:solidFill>
              <a:schemeClr val="dk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55" name="Shape 55"/>
            <p:cNvSpPr/>
            <p:nvPr/>
          </p:nvSpPr>
          <p:spPr>
            <a:xfrm>
              <a:off x="4883" y="2062"/>
              <a:ext cx="122" cy="123"/>
            </a:xfrm>
            <a:prstGeom prst="ellipse">
              <a:avLst/>
            </a:prstGeom>
            <a:solidFill>
              <a:schemeClr val="dk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56" name="Shape 56"/>
            <p:cNvSpPr/>
            <p:nvPr/>
          </p:nvSpPr>
          <p:spPr>
            <a:xfrm>
              <a:off x="5061" y="2062"/>
              <a:ext cx="123" cy="123"/>
            </a:xfrm>
            <a:prstGeom prst="ellipse">
              <a:avLst/>
            </a:prstGeom>
            <a:solidFill>
              <a:schemeClr val="dk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57" name="Shape 57"/>
            <p:cNvSpPr/>
            <p:nvPr/>
          </p:nvSpPr>
          <p:spPr>
            <a:xfrm>
              <a:off x="5240" y="2062"/>
              <a:ext cx="122" cy="123"/>
            </a:xfrm>
            <a:prstGeom prst="ellipse">
              <a:avLst/>
            </a:prstGeom>
            <a:solidFill>
              <a:schemeClr val="accent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58" name="Shape 58"/>
            <p:cNvSpPr/>
            <p:nvPr/>
          </p:nvSpPr>
          <p:spPr>
            <a:xfrm>
              <a:off x="4704" y="2243"/>
              <a:ext cx="123" cy="123"/>
            </a:xfrm>
            <a:prstGeom prst="ellipse">
              <a:avLst/>
            </a:prstGeom>
            <a:solidFill>
              <a:schemeClr val="dk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59" name="Shape 59"/>
            <p:cNvSpPr/>
            <p:nvPr/>
          </p:nvSpPr>
          <p:spPr>
            <a:xfrm>
              <a:off x="4883" y="2243"/>
              <a:ext cx="122" cy="123"/>
            </a:xfrm>
            <a:prstGeom prst="ellipse">
              <a:avLst/>
            </a:prstGeom>
            <a:solidFill>
              <a:schemeClr val="dk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60" name="Shape 60"/>
            <p:cNvSpPr/>
            <p:nvPr/>
          </p:nvSpPr>
          <p:spPr>
            <a:xfrm>
              <a:off x="5061" y="2243"/>
              <a:ext cx="123" cy="123"/>
            </a:xfrm>
            <a:prstGeom prst="ellipse">
              <a:avLst/>
            </a:prstGeom>
            <a:solidFill>
              <a:schemeClr val="accent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61" name="Shape 61"/>
            <p:cNvSpPr/>
            <p:nvPr/>
          </p:nvSpPr>
          <p:spPr>
            <a:xfrm>
              <a:off x="5240" y="2243"/>
              <a:ext cx="122" cy="123"/>
            </a:xfrm>
            <a:prstGeom prst="ellipse">
              <a:avLst/>
            </a:prstGeom>
            <a:solidFill>
              <a:schemeClr val="accent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62" name="Shape 62"/>
            <p:cNvSpPr/>
            <p:nvPr/>
          </p:nvSpPr>
          <p:spPr>
            <a:xfrm>
              <a:off x="5420" y="2243"/>
              <a:ext cx="123" cy="123"/>
            </a:xfrm>
            <a:prstGeom prst="ellipse">
              <a:avLst/>
            </a:prstGeom>
            <a:solidFill>
              <a:schemeClr val="accen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63" name="Shape 63"/>
            <p:cNvSpPr/>
            <p:nvPr/>
          </p:nvSpPr>
          <p:spPr>
            <a:xfrm>
              <a:off x="4704" y="2420"/>
              <a:ext cx="123" cy="124"/>
            </a:xfrm>
            <a:prstGeom prst="ellipse">
              <a:avLst/>
            </a:prstGeom>
            <a:solidFill>
              <a:schemeClr val="dk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64" name="Shape 64"/>
            <p:cNvSpPr/>
            <p:nvPr/>
          </p:nvSpPr>
          <p:spPr>
            <a:xfrm>
              <a:off x="4883" y="2420"/>
              <a:ext cx="122" cy="124"/>
            </a:xfrm>
            <a:prstGeom prst="ellipse">
              <a:avLst/>
            </a:prstGeom>
            <a:solidFill>
              <a:schemeClr val="accent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65" name="Shape 65"/>
            <p:cNvSpPr/>
            <p:nvPr/>
          </p:nvSpPr>
          <p:spPr>
            <a:xfrm>
              <a:off x="5061" y="2420"/>
              <a:ext cx="123" cy="124"/>
            </a:xfrm>
            <a:prstGeom prst="ellipse">
              <a:avLst/>
            </a:prstGeom>
            <a:solidFill>
              <a:schemeClr val="accent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66" name="Shape 66"/>
            <p:cNvSpPr/>
            <p:nvPr/>
          </p:nvSpPr>
          <p:spPr>
            <a:xfrm>
              <a:off x="5240" y="2420"/>
              <a:ext cx="122" cy="124"/>
            </a:xfrm>
            <a:prstGeom prst="ellipse">
              <a:avLst/>
            </a:prstGeom>
            <a:solidFill>
              <a:schemeClr val="accen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67" name="Shape 67"/>
            <p:cNvSpPr/>
            <p:nvPr/>
          </p:nvSpPr>
          <p:spPr>
            <a:xfrm>
              <a:off x="4704" y="2600"/>
              <a:ext cx="123" cy="124"/>
            </a:xfrm>
            <a:prstGeom prst="ellipse">
              <a:avLst/>
            </a:prstGeom>
            <a:solidFill>
              <a:schemeClr val="accent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68" name="Shape 68"/>
            <p:cNvSpPr/>
            <p:nvPr/>
          </p:nvSpPr>
          <p:spPr>
            <a:xfrm>
              <a:off x="4883" y="2600"/>
              <a:ext cx="122" cy="124"/>
            </a:xfrm>
            <a:prstGeom prst="ellipse">
              <a:avLst/>
            </a:prstGeom>
            <a:solidFill>
              <a:schemeClr val="accent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69" name="Shape 69"/>
            <p:cNvSpPr/>
            <p:nvPr/>
          </p:nvSpPr>
          <p:spPr>
            <a:xfrm>
              <a:off x="5061" y="2600"/>
              <a:ext cx="123" cy="124"/>
            </a:xfrm>
            <a:prstGeom prst="ellipse">
              <a:avLst/>
            </a:prstGeom>
            <a:solidFill>
              <a:schemeClr val="accen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70" name="Shape 70"/>
            <p:cNvSpPr/>
            <p:nvPr/>
          </p:nvSpPr>
          <p:spPr>
            <a:xfrm>
              <a:off x="5240" y="2600"/>
              <a:ext cx="122" cy="124"/>
            </a:xfrm>
            <a:prstGeom prst="ellipse">
              <a:avLst/>
            </a:prstGeom>
            <a:solidFill>
              <a:schemeClr val="accen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71" name="Shape 71"/>
            <p:cNvSpPr/>
            <p:nvPr/>
          </p:nvSpPr>
          <p:spPr>
            <a:xfrm>
              <a:off x="5420" y="2600"/>
              <a:ext cx="123" cy="124"/>
            </a:xfrm>
            <a:prstGeom prst="ellipse">
              <a:avLst/>
            </a:prstGeom>
            <a:solidFill>
              <a:schemeClr val="folHlink"/>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72" name="Shape 72"/>
            <p:cNvSpPr/>
            <p:nvPr/>
          </p:nvSpPr>
          <p:spPr>
            <a:xfrm>
              <a:off x="4704" y="2779"/>
              <a:ext cx="123" cy="123"/>
            </a:xfrm>
            <a:prstGeom prst="ellipse">
              <a:avLst/>
            </a:prstGeom>
            <a:solidFill>
              <a:schemeClr val="accent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73" name="Shape 73"/>
            <p:cNvSpPr/>
            <p:nvPr/>
          </p:nvSpPr>
          <p:spPr>
            <a:xfrm>
              <a:off x="4883" y="2779"/>
              <a:ext cx="122" cy="123"/>
            </a:xfrm>
            <a:prstGeom prst="ellipse">
              <a:avLst/>
            </a:prstGeom>
            <a:solidFill>
              <a:schemeClr val="accen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74" name="Shape 74"/>
            <p:cNvSpPr/>
            <p:nvPr/>
          </p:nvSpPr>
          <p:spPr>
            <a:xfrm>
              <a:off x="5061" y="2779"/>
              <a:ext cx="123" cy="123"/>
            </a:xfrm>
            <a:prstGeom prst="ellipse">
              <a:avLst/>
            </a:prstGeom>
            <a:solidFill>
              <a:schemeClr val="accen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75" name="Shape 75"/>
            <p:cNvSpPr/>
            <p:nvPr/>
          </p:nvSpPr>
          <p:spPr>
            <a:xfrm>
              <a:off x="5240" y="2779"/>
              <a:ext cx="122" cy="123"/>
            </a:xfrm>
            <a:prstGeom prst="ellipse">
              <a:avLst/>
            </a:prstGeom>
            <a:solidFill>
              <a:schemeClr val="folHlink"/>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76" name="Shape 76"/>
            <p:cNvSpPr/>
            <p:nvPr/>
          </p:nvSpPr>
          <p:spPr>
            <a:xfrm>
              <a:off x="4704" y="2954"/>
              <a:ext cx="123" cy="123"/>
            </a:xfrm>
            <a:prstGeom prst="ellipse">
              <a:avLst/>
            </a:prstGeom>
            <a:solidFill>
              <a:schemeClr val="accen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77" name="Shape 77"/>
            <p:cNvSpPr/>
            <p:nvPr/>
          </p:nvSpPr>
          <p:spPr>
            <a:xfrm>
              <a:off x="4883" y="2954"/>
              <a:ext cx="122" cy="123"/>
            </a:xfrm>
            <a:prstGeom prst="ellipse">
              <a:avLst/>
            </a:prstGeom>
            <a:solidFill>
              <a:schemeClr val="accen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78" name="Shape 78"/>
            <p:cNvSpPr/>
            <p:nvPr/>
          </p:nvSpPr>
          <p:spPr>
            <a:xfrm>
              <a:off x="5061" y="2954"/>
              <a:ext cx="123" cy="123"/>
            </a:xfrm>
            <a:prstGeom prst="ellipse">
              <a:avLst/>
            </a:prstGeom>
            <a:solidFill>
              <a:schemeClr val="folHlink"/>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79" name="Shape 79"/>
            <p:cNvSpPr/>
            <p:nvPr/>
          </p:nvSpPr>
          <p:spPr>
            <a:xfrm>
              <a:off x="5240" y="2954"/>
              <a:ext cx="122" cy="123"/>
            </a:xfrm>
            <a:prstGeom prst="ellipse">
              <a:avLst/>
            </a:prstGeom>
            <a:solidFill>
              <a:schemeClr val="folHlink"/>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80" name="Shape 80"/>
            <p:cNvSpPr/>
            <p:nvPr/>
          </p:nvSpPr>
          <p:spPr>
            <a:xfrm>
              <a:off x="4883" y="3137"/>
              <a:ext cx="122" cy="123"/>
            </a:xfrm>
            <a:prstGeom prst="ellipse">
              <a:avLst/>
            </a:prstGeom>
            <a:solidFill>
              <a:schemeClr val="folHlink"/>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81" name="Shape 81"/>
            <p:cNvSpPr/>
            <p:nvPr/>
          </p:nvSpPr>
          <p:spPr>
            <a:xfrm>
              <a:off x="5240" y="3137"/>
              <a:ext cx="122" cy="123"/>
            </a:xfrm>
            <a:prstGeom prst="ellipse">
              <a:avLst/>
            </a:prstGeom>
            <a:solidFill>
              <a:schemeClr val="folHlink"/>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grpSp>
      <p:cxnSp>
        <p:nvCxnSpPr>
          <p:cNvPr id="82" name="Shape 82"/>
          <p:cNvCxnSpPr/>
          <p:nvPr/>
        </p:nvCxnSpPr>
        <p:spPr>
          <a:xfrm>
            <a:off x="427037" y="3382962"/>
            <a:ext cx="11520486" cy="0"/>
          </a:xfrm>
          <a:prstGeom prst="straightConnector1">
            <a:avLst/>
          </a:prstGeom>
          <a:noFill/>
          <a:ln cap="flat" cmpd="sng" w="9525">
            <a:solidFill>
              <a:schemeClr val="dk1"/>
            </a:solidFill>
            <a:prstDash val="solid"/>
            <a:round/>
            <a:headEnd len="med" w="med" type="none"/>
            <a:tailEnd len="med" w="med" type="none"/>
          </a:ln>
        </p:spPr>
      </p:cxnSp>
      <p:sp>
        <p:nvSpPr>
          <p:cNvPr id="83" name="Shape 83"/>
          <p:cNvSpPr txBox="1"/>
          <p:nvPr>
            <p:ph type="ctrTitle"/>
          </p:nvPr>
        </p:nvSpPr>
        <p:spPr>
          <a:xfrm>
            <a:off x="442277" y="560070"/>
            <a:ext cx="9494519" cy="2560319"/>
          </a:xfrm>
          <a:prstGeom prst="rect">
            <a:avLst/>
          </a:prstGeom>
          <a:noFill/>
          <a:ln>
            <a:noFill/>
          </a:ln>
        </p:spPr>
        <p:txBody>
          <a:bodyPr anchorCtr="0" anchor="b" bIns="91425" lIns="91425" rIns="91425" tIns="91425"/>
          <a:lstStyle>
            <a:lvl1pPr indent="0" lvl="0" marL="0" marR="0" rtl="0" algn="r">
              <a:lnSpc>
                <a:spcPct val="100000"/>
              </a:lnSpc>
              <a:spcBef>
                <a:spcPts val="0"/>
              </a:spcBef>
              <a:spcAft>
                <a:spcPts val="0"/>
              </a:spcAft>
              <a:buClr>
                <a:schemeClr val="dk2"/>
              </a:buClr>
              <a:buFont typeface="Arial"/>
              <a:buNone/>
              <a:defRPr b="1" i="0" sz="6300" u="none" cap="none" strike="noStrike">
                <a:solidFill>
                  <a:schemeClr val="dk2"/>
                </a:solidFill>
                <a:latin typeface="Arial"/>
                <a:ea typeface="Arial"/>
                <a:cs typeface="Arial"/>
                <a:sym typeface="Arial"/>
              </a:defRPr>
            </a:lvl1pPr>
            <a:lvl2pPr indent="0" lvl="1"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2pPr>
            <a:lvl3pPr indent="0" lvl="2"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3pPr>
            <a:lvl4pPr indent="0" lvl="3"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4pPr>
            <a:lvl5pPr indent="0" lvl="4"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5pPr>
            <a:lvl6pPr indent="-3951" lvl="5" marL="600852"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6pPr>
            <a:lvl7pPr indent="-7903" lvl="6" marL="1201704"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7pPr>
            <a:lvl8pPr indent="-11857" lvl="7" marL="1802557"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8pPr>
            <a:lvl9pPr indent="-3108" lvl="8" marL="2403409"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9pPr>
          </a:lstStyle>
          <a:p/>
        </p:txBody>
      </p:sp>
      <p:sp>
        <p:nvSpPr>
          <p:cNvPr id="84" name="Shape 84"/>
          <p:cNvSpPr txBox="1"/>
          <p:nvPr>
            <p:ph idx="1" type="subTitle"/>
          </p:nvPr>
        </p:nvSpPr>
        <p:spPr>
          <a:xfrm>
            <a:off x="1189037" y="3659505"/>
            <a:ext cx="8747760" cy="2834640"/>
          </a:xfrm>
          <a:prstGeom prst="rect">
            <a:avLst/>
          </a:prstGeom>
          <a:noFill/>
          <a:ln>
            <a:noFill/>
          </a:ln>
        </p:spPr>
        <p:txBody>
          <a:bodyPr anchorCtr="0" anchor="t" bIns="91425" lIns="91425" rIns="91425" tIns="91425"/>
          <a:lstStyle>
            <a:lvl1pPr indent="0" lvl="0" marL="0" marR="0" rtl="0" algn="r">
              <a:lnSpc>
                <a:spcPct val="100000"/>
              </a:lnSpc>
              <a:spcBef>
                <a:spcPts val="840"/>
              </a:spcBef>
              <a:spcAft>
                <a:spcPts val="0"/>
              </a:spcAft>
              <a:buClr>
                <a:schemeClr val="dk2"/>
              </a:buClr>
              <a:buFont typeface="Noto Sans Symbols"/>
              <a:buNone/>
              <a:defRPr b="0" i="0" sz="4200" u="none" cap="none" strike="noStrike">
                <a:solidFill>
                  <a:schemeClr val="dk1"/>
                </a:solidFill>
                <a:latin typeface="Arial"/>
                <a:ea typeface="Arial"/>
                <a:cs typeface="Arial"/>
                <a:sym typeface="Arial"/>
              </a:defRPr>
            </a:lvl1pPr>
            <a:lvl2pPr indent="106680" lvl="1" marL="908050" marR="0" rtl="0" algn="l">
              <a:lnSpc>
                <a:spcPct val="100000"/>
              </a:lnSpc>
              <a:spcBef>
                <a:spcPts val="680"/>
              </a:spcBef>
              <a:spcAft>
                <a:spcPts val="0"/>
              </a:spcAft>
              <a:buClr>
                <a:schemeClr val="accent2"/>
              </a:buClr>
              <a:buSzPct val="70000"/>
              <a:buFont typeface="Noto Sans Symbols"/>
              <a:buChar char="●"/>
              <a:defRPr b="0" i="0" sz="3400" u="none" cap="none" strike="noStrike">
                <a:solidFill>
                  <a:schemeClr val="dk1"/>
                </a:solidFill>
                <a:latin typeface="Arial"/>
                <a:ea typeface="Arial"/>
                <a:cs typeface="Arial"/>
                <a:sym typeface="Arial"/>
              </a:defRPr>
            </a:lvl2pPr>
            <a:lvl3pPr indent="119062" lvl="2" marL="1296988" marR="0" rtl="0" algn="l">
              <a:lnSpc>
                <a:spcPct val="100000"/>
              </a:lnSpc>
              <a:spcBef>
                <a:spcPts val="600"/>
              </a:spcBef>
              <a:spcAft>
                <a:spcPts val="0"/>
              </a:spcAft>
              <a:buClr>
                <a:schemeClr val="accent1"/>
              </a:buClr>
              <a:buSzPct val="70000"/>
              <a:buFont typeface="Noto Sans Symbols"/>
              <a:buChar char="●"/>
              <a:defRPr b="0" i="0" sz="3000" u="none" cap="none" strike="noStrike">
                <a:solidFill>
                  <a:schemeClr val="dk1"/>
                </a:solidFill>
                <a:latin typeface="Arial"/>
                <a:ea typeface="Arial"/>
                <a:cs typeface="Arial"/>
                <a:sym typeface="Arial"/>
              </a:defRPr>
            </a:lvl3pPr>
            <a:lvl4pPr indent="79375" lvl="3" marL="1682750" marR="0" rtl="0" algn="l">
              <a:lnSpc>
                <a:spcPct val="100000"/>
              </a:lnSpc>
              <a:spcBef>
                <a:spcPts val="520"/>
              </a:spcBef>
              <a:spcAft>
                <a:spcPts val="0"/>
              </a:spcAft>
              <a:buClr>
                <a:schemeClr val="dk2"/>
              </a:buClr>
              <a:buSzPct val="75000"/>
              <a:buFont typeface="Noto Sans Symbols"/>
              <a:buChar char="▪"/>
              <a:defRPr b="0" i="0" sz="2600" u="none" cap="none" strike="noStrike">
                <a:solidFill>
                  <a:schemeClr val="dk1"/>
                </a:solidFill>
                <a:latin typeface="Arial"/>
                <a:ea typeface="Arial"/>
                <a:cs typeface="Arial"/>
                <a:sym typeface="Arial"/>
              </a:defRPr>
            </a:lvl4pPr>
            <a:lvl5pPr indent="89215" lvl="4" marL="2100263"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5pPr>
            <a:lvl6pPr indent="97329" lvl="5" marL="2701749"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6pPr>
            <a:lvl7pPr indent="93376" lvl="6" marL="3302602"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7pPr>
            <a:lvl8pPr indent="89424" lvl="7" marL="3903454"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8pPr>
            <a:lvl9pPr indent="85472" lvl="8" marL="4504306"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9pPr>
          </a:lstStyle>
          <a:p/>
        </p:txBody>
      </p:sp>
      <p:sp>
        <p:nvSpPr>
          <p:cNvPr id="85" name="Shape 85"/>
          <p:cNvSpPr txBox="1"/>
          <p:nvPr>
            <p:ph idx="10" type="dt"/>
          </p:nvPr>
        </p:nvSpPr>
        <p:spPr>
          <a:xfrm>
            <a:off x="639762" y="7497763"/>
            <a:ext cx="2987675" cy="54927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86" name="Shape 86"/>
          <p:cNvSpPr txBox="1"/>
          <p:nvPr>
            <p:ph idx="11" type="ftr"/>
          </p:nvPr>
        </p:nvSpPr>
        <p:spPr>
          <a:xfrm>
            <a:off x="4373562" y="7497763"/>
            <a:ext cx="4054475" cy="549275"/>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87" name="Shape 87"/>
          <p:cNvSpPr txBox="1"/>
          <p:nvPr>
            <p:ph idx="12" type="sldNum"/>
          </p:nvPr>
        </p:nvSpPr>
        <p:spPr>
          <a:xfrm>
            <a:off x="9174163" y="7497763"/>
            <a:ext cx="2987675" cy="549275"/>
          </a:xfrm>
          <a:prstGeom prst="rect">
            <a:avLst/>
          </a:prstGeom>
          <a:noFill/>
          <a:ln>
            <a:noFill/>
          </a:ln>
        </p:spPr>
        <p:txBody>
          <a:bodyPr anchorCtr="0" anchor="t" bIns="60075" lIns="120150" rIns="120150" tIns="6007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3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9" name="Shape 139"/>
        <p:cNvGrpSpPr/>
        <p:nvPr/>
      </p:nvGrpSpPr>
      <p:grpSpPr>
        <a:xfrm>
          <a:off x="0" y="0"/>
          <a:ext cx="0" cy="0"/>
          <a:chOff x="0" y="0"/>
          <a:chExt cx="0" cy="0"/>
        </a:xfrm>
      </p:grpSpPr>
      <p:sp>
        <p:nvSpPr>
          <p:cNvPr id="140" name="Shape 140"/>
          <p:cNvSpPr txBox="1"/>
          <p:nvPr>
            <p:ph type="title"/>
          </p:nvPr>
        </p:nvSpPr>
        <p:spPr>
          <a:xfrm rot="5400000">
            <a:off x="7116126" y="2311716"/>
            <a:ext cx="7210422" cy="288036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1pPr>
            <a:lvl2pPr indent="0" lvl="1"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2pPr>
            <a:lvl3pPr indent="0" lvl="2"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3pPr>
            <a:lvl4pPr indent="0" lvl="3"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4pPr>
            <a:lvl5pPr indent="0" lvl="4"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5pPr>
            <a:lvl6pPr indent="-3951" lvl="5" marL="600852"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6pPr>
            <a:lvl7pPr indent="-7903" lvl="6" marL="1201704"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7pPr>
            <a:lvl8pPr indent="-11857" lvl="7" marL="1802557"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8pPr>
            <a:lvl9pPr indent="-3108" lvl="8" marL="2403409"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9pPr>
          </a:lstStyle>
          <a:p/>
        </p:txBody>
      </p:sp>
      <p:sp>
        <p:nvSpPr>
          <p:cNvPr id="141" name="Shape 141"/>
          <p:cNvSpPr txBox="1"/>
          <p:nvPr>
            <p:ph idx="1" type="body"/>
          </p:nvPr>
        </p:nvSpPr>
        <p:spPr>
          <a:xfrm rot="5400000">
            <a:off x="1248724" y="-461962"/>
            <a:ext cx="7210422" cy="8427720"/>
          </a:xfrm>
          <a:prstGeom prst="rect">
            <a:avLst/>
          </a:prstGeom>
          <a:noFill/>
          <a:ln>
            <a:noFill/>
          </a:ln>
        </p:spPr>
        <p:txBody>
          <a:bodyPr anchorCtr="0" anchor="t" bIns="91425" lIns="91425" rIns="91425" tIns="91425"/>
          <a:lstStyle>
            <a:lvl1pPr indent="219392" lvl="0" marL="449263" marR="0" rtl="0" algn="l">
              <a:lnSpc>
                <a:spcPct val="100000"/>
              </a:lnSpc>
              <a:spcBef>
                <a:spcPts val="780"/>
              </a:spcBef>
              <a:spcAft>
                <a:spcPts val="0"/>
              </a:spcAft>
              <a:buClr>
                <a:schemeClr val="dk2"/>
              </a:buClr>
              <a:buSzPct val="70000"/>
              <a:buFont typeface="Noto Sans Symbols"/>
              <a:buChar char="●"/>
              <a:defRPr b="0" i="0" sz="3900" u="none" cap="none" strike="noStrike">
                <a:solidFill>
                  <a:schemeClr val="dk1"/>
                </a:solidFill>
                <a:latin typeface="Arial"/>
                <a:ea typeface="Arial"/>
                <a:cs typeface="Arial"/>
                <a:sym typeface="Arial"/>
              </a:defRPr>
            </a:lvl1pPr>
            <a:lvl2pPr indent="106680" lvl="1" marL="908050" marR="0" rtl="0" algn="l">
              <a:lnSpc>
                <a:spcPct val="100000"/>
              </a:lnSpc>
              <a:spcBef>
                <a:spcPts val="680"/>
              </a:spcBef>
              <a:spcAft>
                <a:spcPts val="0"/>
              </a:spcAft>
              <a:buClr>
                <a:schemeClr val="accent2"/>
              </a:buClr>
              <a:buSzPct val="70000"/>
              <a:buFont typeface="Noto Sans Symbols"/>
              <a:buChar char="●"/>
              <a:defRPr b="0" i="0" sz="3400" u="none" cap="none" strike="noStrike">
                <a:solidFill>
                  <a:schemeClr val="dk1"/>
                </a:solidFill>
                <a:latin typeface="Arial"/>
                <a:ea typeface="Arial"/>
                <a:cs typeface="Arial"/>
                <a:sym typeface="Arial"/>
              </a:defRPr>
            </a:lvl2pPr>
            <a:lvl3pPr indent="119062" lvl="2" marL="1296988" marR="0" rtl="0" algn="l">
              <a:lnSpc>
                <a:spcPct val="100000"/>
              </a:lnSpc>
              <a:spcBef>
                <a:spcPts val="600"/>
              </a:spcBef>
              <a:spcAft>
                <a:spcPts val="0"/>
              </a:spcAft>
              <a:buClr>
                <a:schemeClr val="accent1"/>
              </a:buClr>
              <a:buSzPct val="70000"/>
              <a:buFont typeface="Noto Sans Symbols"/>
              <a:buChar char="●"/>
              <a:defRPr b="0" i="0" sz="3000" u="none" cap="none" strike="noStrike">
                <a:solidFill>
                  <a:schemeClr val="dk1"/>
                </a:solidFill>
                <a:latin typeface="Arial"/>
                <a:ea typeface="Arial"/>
                <a:cs typeface="Arial"/>
                <a:sym typeface="Arial"/>
              </a:defRPr>
            </a:lvl3pPr>
            <a:lvl4pPr indent="79375" lvl="3" marL="1682750" marR="0" rtl="0" algn="l">
              <a:lnSpc>
                <a:spcPct val="100000"/>
              </a:lnSpc>
              <a:spcBef>
                <a:spcPts val="520"/>
              </a:spcBef>
              <a:spcAft>
                <a:spcPts val="0"/>
              </a:spcAft>
              <a:buClr>
                <a:schemeClr val="dk2"/>
              </a:buClr>
              <a:buSzPct val="75000"/>
              <a:buFont typeface="Noto Sans Symbols"/>
              <a:buChar char="▪"/>
              <a:defRPr b="0" i="0" sz="2600" u="none" cap="none" strike="noStrike">
                <a:solidFill>
                  <a:schemeClr val="dk1"/>
                </a:solidFill>
                <a:latin typeface="Arial"/>
                <a:ea typeface="Arial"/>
                <a:cs typeface="Arial"/>
                <a:sym typeface="Arial"/>
              </a:defRPr>
            </a:lvl4pPr>
            <a:lvl5pPr indent="89215" lvl="4" marL="2100263"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5pPr>
            <a:lvl6pPr indent="97329" lvl="5" marL="2701749"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6pPr>
            <a:lvl7pPr indent="93376" lvl="6" marL="3302602"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7pPr>
            <a:lvl8pPr indent="89424" lvl="7" marL="3903454"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8pPr>
            <a:lvl9pPr indent="85472" lvl="8" marL="4504306"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9pPr>
          </a:lstStyle>
          <a:p/>
        </p:txBody>
      </p:sp>
      <p:sp>
        <p:nvSpPr>
          <p:cNvPr id="142" name="Shape 142"/>
          <p:cNvSpPr txBox="1"/>
          <p:nvPr>
            <p:ph idx="10" type="dt"/>
          </p:nvPr>
        </p:nvSpPr>
        <p:spPr>
          <a:xfrm>
            <a:off x="639762" y="7497763"/>
            <a:ext cx="2987675" cy="54927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43" name="Shape 143"/>
          <p:cNvSpPr txBox="1"/>
          <p:nvPr>
            <p:ph idx="11" type="ftr"/>
          </p:nvPr>
        </p:nvSpPr>
        <p:spPr>
          <a:xfrm>
            <a:off x="4373562" y="7497763"/>
            <a:ext cx="4054475" cy="549275"/>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44" name="Shape 144"/>
          <p:cNvSpPr txBox="1"/>
          <p:nvPr>
            <p:ph idx="12" type="sldNum"/>
          </p:nvPr>
        </p:nvSpPr>
        <p:spPr>
          <a:xfrm>
            <a:off x="9174163" y="7497763"/>
            <a:ext cx="2987675" cy="549275"/>
          </a:xfrm>
          <a:prstGeom prst="rect">
            <a:avLst/>
          </a:prstGeom>
          <a:noFill/>
          <a:ln>
            <a:noFill/>
          </a:ln>
        </p:spPr>
        <p:txBody>
          <a:bodyPr anchorCtr="0" anchor="t" bIns="60075" lIns="120150" rIns="120150" tIns="6007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3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88" name="Shape 88"/>
        <p:cNvGrpSpPr/>
        <p:nvPr/>
      </p:nvGrpSpPr>
      <p:grpSpPr>
        <a:xfrm>
          <a:off x="0" y="0"/>
          <a:ext cx="0" cy="0"/>
          <a:chOff x="0" y="0"/>
          <a:chExt cx="0" cy="0"/>
        </a:xfrm>
      </p:grpSpPr>
      <p:sp>
        <p:nvSpPr>
          <p:cNvPr id="89" name="Shape 89"/>
          <p:cNvSpPr txBox="1"/>
          <p:nvPr>
            <p:ph type="title"/>
          </p:nvPr>
        </p:nvSpPr>
        <p:spPr>
          <a:xfrm>
            <a:off x="639762" y="146050"/>
            <a:ext cx="10561637" cy="155575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1pPr>
            <a:lvl2pPr indent="0" lvl="1"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2pPr>
            <a:lvl3pPr indent="0" lvl="2"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3pPr>
            <a:lvl4pPr indent="0" lvl="3"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4pPr>
            <a:lvl5pPr indent="0" lvl="4"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5pPr>
            <a:lvl6pPr indent="-3951" lvl="5" marL="600852"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6pPr>
            <a:lvl7pPr indent="-7903" lvl="6" marL="1201704"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7pPr>
            <a:lvl8pPr indent="-11857" lvl="7" marL="1802557"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8pPr>
            <a:lvl9pPr indent="-3108" lvl="8" marL="2403409"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9pPr>
          </a:lstStyle>
          <a:p/>
        </p:txBody>
      </p:sp>
      <p:sp>
        <p:nvSpPr>
          <p:cNvPr id="90" name="Shape 90"/>
          <p:cNvSpPr txBox="1"/>
          <p:nvPr>
            <p:ph idx="1" type="body"/>
          </p:nvPr>
        </p:nvSpPr>
        <p:spPr>
          <a:xfrm>
            <a:off x="640079" y="2063116"/>
            <a:ext cx="5654040" cy="5293992"/>
          </a:xfrm>
          <a:prstGeom prst="rect">
            <a:avLst/>
          </a:prstGeom>
          <a:noFill/>
          <a:ln>
            <a:noFill/>
          </a:ln>
        </p:spPr>
        <p:txBody>
          <a:bodyPr anchorCtr="0" anchor="t" bIns="91425" lIns="91425" rIns="91425" tIns="91425"/>
          <a:lstStyle>
            <a:lvl1pPr indent="172402" lvl="0" marL="449263" marR="0" rtl="0" algn="l">
              <a:lnSpc>
                <a:spcPct val="100000"/>
              </a:lnSpc>
              <a:spcBef>
                <a:spcPts val="740"/>
              </a:spcBef>
              <a:spcAft>
                <a:spcPts val="0"/>
              </a:spcAft>
              <a:buClr>
                <a:schemeClr val="dk2"/>
              </a:buClr>
              <a:buSzPct val="70000"/>
              <a:buFont typeface="Noto Sans Symbols"/>
              <a:buChar char="●"/>
              <a:defRPr b="0" i="0" sz="3700" u="none" cap="none" strike="noStrike">
                <a:solidFill>
                  <a:schemeClr val="dk1"/>
                </a:solidFill>
                <a:latin typeface="Arial"/>
                <a:ea typeface="Arial"/>
                <a:cs typeface="Arial"/>
                <a:sym typeface="Arial"/>
              </a:defRPr>
            </a:lvl1pPr>
            <a:lvl2pPr indent="97789" lvl="1" marL="908050" marR="0" rtl="0" algn="l">
              <a:lnSpc>
                <a:spcPct val="100000"/>
              </a:lnSpc>
              <a:spcBef>
                <a:spcPts val="640"/>
              </a:spcBef>
              <a:spcAft>
                <a:spcPts val="0"/>
              </a:spcAft>
              <a:buClr>
                <a:schemeClr val="accent2"/>
              </a:buClr>
              <a:buSzPct val="70000"/>
              <a:buFont typeface="Noto Sans Symbols"/>
              <a:buChar char="●"/>
              <a:defRPr b="0" i="0" sz="3200" u="none" cap="none" strike="noStrike">
                <a:solidFill>
                  <a:schemeClr val="dk1"/>
                </a:solidFill>
                <a:latin typeface="Arial"/>
                <a:ea typeface="Arial"/>
                <a:cs typeface="Arial"/>
                <a:sym typeface="Arial"/>
              </a:defRPr>
            </a:lvl2pPr>
            <a:lvl3pPr indent="63181" lvl="2" marL="1296988" marR="0" rtl="0" algn="l">
              <a:lnSpc>
                <a:spcPct val="100000"/>
              </a:lnSpc>
              <a:spcBef>
                <a:spcPts val="520"/>
              </a:spcBef>
              <a:spcAft>
                <a:spcPts val="0"/>
              </a:spcAft>
              <a:buClr>
                <a:schemeClr val="accent1"/>
              </a:buClr>
              <a:buSzPct val="70000"/>
              <a:buFont typeface="Noto Sans Symbols"/>
              <a:buChar char="●"/>
              <a:defRPr b="0" i="0" sz="2600" u="none" cap="none" strike="noStrike">
                <a:solidFill>
                  <a:schemeClr val="dk1"/>
                </a:solidFill>
                <a:latin typeface="Arial"/>
                <a:ea typeface="Arial"/>
                <a:cs typeface="Arial"/>
                <a:sym typeface="Arial"/>
              </a:defRPr>
            </a:lvl3pPr>
            <a:lvl4pPr indent="69850" lvl="3" marL="1682750" marR="0" rtl="0" algn="l">
              <a:lnSpc>
                <a:spcPct val="100000"/>
              </a:lnSpc>
              <a:spcBef>
                <a:spcPts val="480"/>
              </a:spcBef>
              <a:spcAft>
                <a:spcPts val="0"/>
              </a:spcAft>
              <a:buClr>
                <a:schemeClr val="dk2"/>
              </a:buClr>
              <a:buSzPct val="75000"/>
              <a:buFont typeface="Noto Sans Symbols"/>
              <a:buChar char="▪"/>
              <a:defRPr b="0" i="0" sz="2400" u="none" cap="none" strike="noStrike">
                <a:solidFill>
                  <a:schemeClr val="dk1"/>
                </a:solidFill>
                <a:latin typeface="Arial"/>
                <a:ea typeface="Arial"/>
                <a:cs typeface="Arial"/>
                <a:sym typeface="Arial"/>
              </a:defRPr>
            </a:lvl4pPr>
            <a:lvl5pPr indent="40956" lvl="4" marL="2100263" marR="0" rtl="0" algn="l">
              <a:lnSpc>
                <a:spcPct val="100000"/>
              </a:lnSpc>
              <a:spcBef>
                <a:spcPts val="480"/>
              </a:spcBef>
              <a:spcAft>
                <a:spcPts val="0"/>
              </a:spcAft>
              <a:buClr>
                <a:schemeClr val="folHlink"/>
              </a:buClr>
              <a:buSzPct val="80000"/>
              <a:buFont typeface="Noto Sans Symbols"/>
              <a:buChar char="▪"/>
              <a:defRPr b="0" i="0" sz="2400" u="none" cap="none" strike="noStrike">
                <a:solidFill>
                  <a:schemeClr val="dk1"/>
                </a:solidFill>
                <a:latin typeface="Arial"/>
                <a:ea typeface="Arial"/>
                <a:cs typeface="Arial"/>
                <a:sym typeface="Arial"/>
              </a:defRPr>
            </a:lvl5pPr>
            <a:lvl6pPr indent="49071" lvl="5" marL="2701749" marR="0" rtl="0" algn="l">
              <a:lnSpc>
                <a:spcPct val="100000"/>
              </a:lnSpc>
              <a:spcBef>
                <a:spcPts val="480"/>
              </a:spcBef>
              <a:spcAft>
                <a:spcPts val="0"/>
              </a:spcAft>
              <a:buClr>
                <a:schemeClr val="folHlink"/>
              </a:buClr>
              <a:buSzPct val="80000"/>
              <a:buFont typeface="Noto Sans Symbols"/>
              <a:buChar char="▪"/>
              <a:defRPr b="0" i="0" sz="2400" u="none" cap="none" strike="noStrike">
                <a:solidFill>
                  <a:schemeClr val="dk1"/>
                </a:solidFill>
                <a:latin typeface="Arial"/>
                <a:ea typeface="Arial"/>
                <a:cs typeface="Arial"/>
                <a:sym typeface="Arial"/>
              </a:defRPr>
            </a:lvl6pPr>
            <a:lvl7pPr indent="45118" lvl="6" marL="3302602" marR="0" rtl="0" algn="l">
              <a:lnSpc>
                <a:spcPct val="100000"/>
              </a:lnSpc>
              <a:spcBef>
                <a:spcPts val="480"/>
              </a:spcBef>
              <a:spcAft>
                <a:spcPts val="0"/>
              </a:spcAft>
              <a:buClr>
                <a:schemeClr val="folHlink"/>
              </a:buClr>
              <a:buSzPct val="80000"/>
              <a:buFont typeface="Noto Sans Symbols"/>
              <a:buChar char="▪"/>
              <a:defRPr b="0" i="0" sz="2400" u="none" cap="none" strike="noStrike">
                <a:solidFill>
                  <a:schemeClr val="dk1"/>
                </a:solidFill>
                <a:latin typeface="Arial"/>
                <a:ea typeface="Arial"/>
                <a:cs typeface="Arial"/>
                <a:sym typeface="Arial"/>
              </a:defRPr>
            </a:lvl7pPr>
            <a:lvl8pPr indent="41166" lvl="7" marL="3903454" marR="0" rtl="0" algn="l">
              <a:lnSpc>
                <a:spcPct val="100000"/>
              </a:lnSpc>
              <a:spcBef>
                <a:spcPts val="480"/>
              </a:spcBef>
              <a:spcAft>
                <a:spcPts val="0"/>
              </a:spcAft>
              <a:buClr>
                <a:schemeClr val="folHlink"/>
              </a:buClr>
              <a:buSzPct val="80000"/>
              <a:buFont typeface="Noto Sans Symbols"/>
              <a:buChar char="▪"/>
              <a:defRPr b="0" i="0" sz="2400" u="none" cap="none" strike="noStrike">
                <a:solidFill>
                  <a:schemeClr val="dk1"/>
                </a:solidFill>
                <a:latin typeface="Arial"/>
                <a:ea typeface="Arial"/>
                <a:cs typeface="Arial"/>
                <a:sym typeface="Arial"/>
              </a:defRPr>
            </a:lvl8pPr>
            <a:lvl9pPr indent="37214" lvl="8" marL="4504306" marR="0" rtl="0" algn="l">
              <a:lnSpc>
                <a:spcPct val="100000"/>
              </a:lnSpc>
              <a:spcBef>
                <a:spcPts val="480"/>
              </a:spcBef>
              <a:spcAft>
                <a:spcPts val="0"/>
              </a:spcAft>
              <a:buClr>
                <a:schemeClr val="folHlink"/>
              </a:buClr>
              <a:buSzPct val="80000"/>
              <a:buFont typeface="Noto Sans Symbols"/>
              <a:buChar char="▪"/>
              <a:defRPr b="0" i="0" sz="2400" u="none" cap="none" strike="noStrike">
                <a:solidFill>
                  <a:schemeClr val="dk1"/>
                </a:solidFill>
                <a:latin typeface="Arial"/>
                <a:ea typeface="Arial"/>
                <a:cs typeface="Arial"/>
                <a:sym typeface="Arial"/>
              </a:defRPr>
            </a:lvl9pPr>
          </a:lstStyle>
          <a:p/>
        </p:txBody>
      </p:sp>
      <p:sp>
        <p:nvSpPr>
          <p:cNvPr id="91" name="Shape 91"/>
          <p:cNvSpPr txBox="1"/>
          <p:nvPr>
            <p:ph idx="2" type="body"/>
          </p:nvPr>
        </p:nvSpPr>
        <p:spPr>
          <a:xfrm>
            <a:off x="6507480" y="2063116"/>
            <a:ext cx="5654040" cy="5293992"/>
          </a:xfrm>
          <a:prstGeom prst="rect">
            <a:avLst/>
          </a:prstGeom>
          <a:noFill/>
          <a:ln>
            <a:noFill/>
          </a:ln>
        </p:spPr>
        <p:txBody>
          <a:bodyPr anchorCtr="0" anchor="t" bIns="91425" lIns="91425" rIns="91425" tIns="91425"/>
          <a:lstStyle>
            <a:lvl1pPr indent="172402" lvl="0" marL="449263" marR="0" rtl="0" algn="l">
              <a:lnSpc>
                <a:spcPct val="100000"/>
              </a:lnSpc>
              <a:spcBef>
                <a:spcPts val="740"/>
              </a:spcBef>
              <a:spcAft>
                <a:spcPts val="0"/>
              </a:spcAft>
              <a:buClr>
                <a:schemeClr val="dk2"/>
              </a:buClr>
              <a:buSzPct val="70000"/>
              <a:buFont typeface="Noto Sans Symbols"/>
              <a:buChar char="●"/>
              <a:defRPr b="0" i="0" sz="3700" u="none" cap="none" strike="noStrike">
                <a:solidFill>
                  <a:schemeClr val="dk1"/>
                </a:solidFill>
                <a:latin typeface="Arial"/>
                <a:ea typeface="Arial"/>
                <a:cs typeface="Arial"/>
                <a:sym typeface="Arial"/>
              </a:defRPr>
            </a:lvl1pPr>
            <a:lvl2pPr indent="97789" lvl="1" marL="908050" marR="0" rtl="0" algn="l">
              <a:lnSpc>
                <a:spcPct val="100000"/>
              </a:lnSpc>
              <a:spcBef>
                <a:spcPts val="640"/>
              </a:spcBef>
              <a:spcAft>
                <a:spcPts val="0"/>
              </a:spcAft>
              <a:buClr>
                <a:schemeClr val="accent2"/>
              </a:buClr>
              <a:buSzPct val="70000"/>
              <a:buFont typeface="Noto Sans Symbols"/>
              <a:buChar char="●"/>
              <a:defRPr b="0" i="0" sz="3200" u="none" cap="none" strike="noStrike">
                <a:solidFill>
                  <a:schemeClr val="dk1"/>
                </a:solidFill>
                <a:latin typeface="Arial"/>
                <a:ea typeface="Arial"/>
                <a:cs typeface="Arial"/>
                <a:sym typeface="Arial"/>
              </a:defRPr>
            </a:lvl2pPr>
            <a:lvl3pPr indent="63181" lvl="2" marL="1296988" marR="0" rtl="0" algn="l">
              <a:lnSpc>
                <a:spcPct val="100000"/>
              </a:lnSpc>
              <a:spcBef>
                <a:spcPts val="520"/>
              </a:spcBef>
              <a:spcAft>
                <a:spcPts val="0"/>
              </a:spcAft>
              <a:buClr>
                <a:schemeClr val="accent1"/>
              </a:buClr>
              <a:buSzPct val="70000"/>
              <a:buFont typeface="Noto Sans Symbols"/>
              <a:buChar char="●"/>
              <a:defRPr b="0" i="0" sz="2600" u="none" cap="none" strike="noStrike">
                <a:solidFill>
                  <a:schemeClr val="dk1"/>
                </a:solidFill>
                <a:latin typeface="Arial"/>
                <a:ea typeface="Arial"/>
                <a:cs typeface="Arial"/>
                <a:sym typeface="Arial"/>
              </a:defRPr>
            </a:lvl3pPr>
            <a:lvl4pPr indent="69850" lvl="3" marL="1682750" marR="0" rtl="0" algn="l">
              <a:lnSpc>
                <a:spcPct val="100000"/>
              </a:lnSpc>
              <a:spcBef>
                <a:spcPts val="480"/>
              </a:spcBef>
              <a:spcAft>
                <a:spcPts val="0"/>
              </a:spcAft>
              <a:buClr>
                <a:schemeClr val="dk2"/>
              </a:buClr>
              <a:buSzPct val="75000"/>
              <a:buFont typeface="Noto Sans Symbols"/>
              <a:buChar char="▪"/>
              <a:defRPr b="0" i="0" sz="2400" u="none" cap="none" strike="noStrike">
                <a:solidFill>
                  <a:schemeClr val="dk1"/>
                </a:solidFill>
                <a:latin typeface="Arial"/>
                <a:ea typeface="Arial"/>
                <a:cs typeface="Arial"/>
                <a:sym typeface="Arial"/>
              </a:defRPr>
            </a:lvl4pPr>
            <a:lvl5pPr indent="40956" lvl="4" marL="2100263" marR="0" rtl="0" algn="l">
              <a:lnSpc>
                <a:spcPct val="100000"/>
              </a:lnSpc>
              <a:spcBef>
                <a:spcPts val="480"/>
              </a:spcBef>
              <a:spcAft>
                <a:spcPts val="0"/>
              </a:spcAft>
              <a:buClr>
                <a:schemeClr val="folHlink"/>
              </a:buClr>
              <a:buSzPct val="80000"/>
              <a:buFont typeface="Noto Sans Symbols"/>
              <a:buChar char="▪"/>
              <a:defRPr b="0" i="0" sz="2400" u="none" cap="none" strike="noStrike">
                <a:solidFill>
                  <a:schemeClr val="dk1"/>
                </a:solidFill>
                <a:latin typeface="Arial"/>
                <a:ea typeface="Arial"/>
                <a:cs typeface="Arial"/>
                <a:sym typeface="Arial"/>
              </a:defRPr>
            </a:lvl5pPr>
            <a:lvl6pPr indent="49071" lvl="5" marL="2701749" marR="0" rtl="0" algn="l">
              <a:lnSpc>
                <a:spcPct val="100000"/>
              </a:lnSpc>
              <a:spcBef>
                <a:spcPts val="480"/>
              </a:spcBef>
              <a:spcAft>
                <a:spcPts val="0"/>
              </a:spcAft>
              <a:buClr>
                <a:schemeClr val="folHlink"/>
              </a:buClr>
              <a:buSzPct val="80000"/>
              <a:buFont typeface="Noto Sans Symbols"/>
              <a:buChar char="▪"/>
              <a:defRPr b="0" i="0" sz="2400" u="none" cap="none" strike="noStrike">
                <a:solidFill>
                  <a:schemeClr val="dk1"/>
                </a:solidFill>
                <a:latin typeface="Arial"/>
                <a:ea typeface="Arial"/>
                <a:cs typeface="Arial"/>
                <a:sym typeface="Arial"/>
              </a:defRPr>
            </a:lvl6pPr>
            <a:lvl7pPr indent="45118" lvl="6" marL="3302602" marR="0" rtl="0" algn="l">
              <a:lnSpc>
                <a:spcPct val="100000"/>
              </a:lnSpc>
              <a:spcBef>
                <a:spcPts val="480"/>
              </a:spcBef>
              <a:spcAft>
                <a:spcPts val="0"/>
              </a:spcAft>
              <a:buClr>
                <a:schemeClr val="folHlink"/>
              </a:buClr>
              <a:buSzPct val="80000"/>
              <a:buFont typeface="Noto Sans Symbols"/>
              <a:buChar char="▪"/>
              <a:defRPr b="0" i="0" sz="2400" u="none" cap="none" strike="noStrike">
                <a:solidFill>
                  <a:schemeClr val="dk1"/>
                </a:solidFill>
                <a:latin typeface="Arial"/>
                <a:ea typeface="Arial"/>
                <a:cs typeface="Arial"/>
                <a:sym typeface="Arial"/>
              </a:defRPr>
            </a:lvl7pPr>
            <a:lvl8pPr indent="41166" lvl="7" marL="3903454" marR="0" rtl="0" algn="l">
              <a:lnSpc>
                <a:spcPct val="100000"/>
              </a:lnSpc>
              <a:spcBef>
                <a:spcPts val="480"/>
              </a:spcBef>
              <a:spcAft>
                <a:spcPts val="0"/>
              </a:spcAft>
              <a:buClr>
                <a:schemeClr val="folHlink"/>
              </a:buClr>
              <a:buSzPct val="80000"/>
              <a:buFont typeface="Noto Sans Symbols"/>
              <a:buChar char="▪"/>
              <a:defRPr b="0" i="0" sz="2400" u="none" cap="none" strike="noStrike">
                <a:solidFill>
                  <a:schemeClr val="dk1"/>
                </a:solidFill>
                <a:latin typeface="Arial"/>
                <a:ea typeface="Arial"/>
                <a:cs typeface="Arial"/>
                <a:sym typeface="Arial"/>
              </a:defRPr>
            </a:lvl8pPr>
            <a:lvl9pPr indent="37214" lvl="8" marL="4504306" marR="0" rtl="0" algn="l">
              <a:lnSpc>
                <a:spcPct val="100000"/>
              </a:lnSpc>
              <a:spcBef>
                <a:spcPts val="480"/>
              </a:spcBef>
              <a:spcAft>
                <a:spcPts val="0"/>
              </a:spcAft>
              <a:buClr>
                <a:schemeClr val="folHlink"/>
              </a:buClr>
              <a:buSzPct val="80000"/>
              <a:buFont typeface="Noto Sans Symbols"/>
              <a:buChar char="▪"/>
              <a:defRPr b="0" i="0" sz="2400" u="none" cap="none" strike="noStrike">
                <a:solidFill>
                  <a:schemeClr val="dk1"/>
                </a:solidFill>
                <a:latin typeface="Arial"/>
                <a:ea typeface="Arial"/>
                <a:cs typeface="Arial"/>
                <a:sym typeface="Arial"/>
              </a:defRPr>
            </a:lvl9pPr>
          </a:lstStyle>
          <a:p/>
        </p:txBody>
      </p:sp>
      <p:sp>
        <p:nvSpPr>
          <p:cNvPr id="92" name="Shape 92"/>
          <p:cNvSpPr txBox="1"/>
          <p:nvPr>
            <p:ph idx="10" type="dt"/>
          </p:nvPr>
        </p:nvSpPr>
        <p:spPr>
          <a:xfrm>
            <a:off x="639762" y="7497763"/>
            <a:ext cx="2987675" cy="54927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93" name="Shape 93"/>
          <p:cNvSpPr txBox="1"/>
          <p:nvPr>
            <p:ph idx="11" type="ftr"/>
          </p:nvPr>
        </p:nvSpPr>
        <p:spPr>
          <a:xfrm>
            <a:off x="4373562" y="7497763"/>
            <a:ext cx="4054475" cy="549275"/>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94" name="Shape 94"/>
          <p:cNvSpPr txBox="1"/>
          <p:nvPr>
            <p:ph idx="12" type="sldNum"/>
          </p:nvPr>
        </p:nvSpPr>
        <p:spPr>
          <a:xfrm>
            <a:off x="9174163" y="7497763"/>
            <a:ext cx="2987675" cy="549275"/>
          </a:xfrm>
          <a:prstGeom prst="rect">
            <a:avLst/>
          </a:prstGeom>
          <a:noFill/>
          <a:ln>
            <a:noFill/>
          </a:ln>
        </p:spPr>
        <p:txBody>
          <a:bodyPr anchorCtr="0" anchor="t" bIns="60075" lIns="120150" rIns="120150" tIns="6007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3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5" name="Shape 95"/>
        <p:cNvGrpSpPr/>
        <p:nvPr/>
      </p:nvGrpSpPr>
      <p:grpSpPr>
        <a:xfrm>
          <a:off x="0" y="0"/>
          <a:ext cx="0" cy="0"/>
          <a:chOff x="0" y="0"/>
          <a:chExt cx="0" cy="0"/>
        </a:xfrm>
      </p:grpSpPr>
      <p:sp>
        <p:nvSpPr>
          <p:cNvPr id="96" name="Shape 96"/>
          <p:cNvSpPr txBox="1"/>
          <p:nvPr>
            <p:ph idx="10" type="dt"/>
          </p:nvPr>
        </p:nvSpPr>
        <p:spPr>
          <a:xfrm>
            <a:off x="639762" y="7497763"/>
            <a:ext cx="2987675" cy="54927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1" type="ftr"/>
          </p:nvPr>
        </p:nvSpPr>
        <p:spPr>
          <a:xfrm>
            <a:off x="4373562" y="7497763"/>
            <a:ext cx="4054475" cy="549275"/>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98" name="Shape 98"/>
          <p:cNvSpPr txBox="1"/>
          <p:nvPr>
            <p:ph idx="12" type="sldNum"/>
          </p:nvPr>
        </p:nvSpPr>
        <p:spPr>
          <a:xfrm>
            <a:off x="9174163" y="7497763"/>
            <a:ext cx="2987675" cy="549275"/>
          </a:xfrm>
          <a:prstGeom prst="rect">
            <a:avLst/>
          </a:prstGeom>
          <a:noFill/>
          <a:ln>
            <a:noFill/>
          </a:ln>
        </p:spPr>
        <p:txBody>
          <a:bodyPr anchorCtr="0" anchor="t" bIns="60075" lIns="120150" rIns="120150" tIns="6007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3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99" name="Shape 99"/>
        <p:cNvGrpSpPr/>
        <p:nvPr/>
      </p:nvGrpSpPr>
      <p:grpSpPr>
        <a:xfrm>
          <a:off x="0" y="0"/>
          <a:ext cx="0" cy="0"/>
          <a:chOff x="0" y="0"/>
          <a:chExt cx="0" cy="0"/>
        </a:xfrm>
      </p:grpSpPr>
      <p:sp>
        <p:nvSpPr>
          <p:cNvPr id="100" name="Shape 100"/>
          <p:cNvSpPr txBox="1"/>
          <p:nvPr>
            <p:ph type="title"/>
          </p:nvPr>
        </p:nvSpPr>
        <p:spPr>
          <a:xfrm>
            <a:off x="1011237" y="5288280"/>
            <a:ext cx="10881360" cy="163449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2"/>
              </a:buClr>
              <a:buFont typeface="Arial"/>
              <a:buNone/>
              <a:defRPr b="1" i="0" sz="5300" u="none" cap="none" strike="noStrike">
                <a:solidFill>
                  <a:schemeClr val="dk2"/>
                </a:solidFill>
                <a:latin typeface="Arial"/>
                <a:ea typeface="Arial"/>
                <a:cs typeface="Arial"/>
                <a:sym typeface="Arial"/>
              </a:defRPr>
            </a:lvl1pPr>
            <a:lvl2pPr indent="0" lvl="1"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2pPr>
            <a:lvl3pPr indent="0" lvl="2"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3pPr>
            <a:lvl4pPr indent="0" lvl="3"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4pPr>
            <a:lvl5pPr indent="0" lvl="4"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5pPr>
            <a:lvl6pPr indent="-3951" lvl="5" marL="600852"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6pPr>
            <a:lvl7pPr indent="-7903" lvl="6" marL="1201704"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7pPr>
            <a:lvl8pPr indent="-11857" lvl="7" marL="1802557"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8pPr>
            <a:lvl9pPr indent="-3108" lvl="8" marL="2403409"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9pPr>
          </a:lstStyle>
          <a:p/>
        </p:txBody>
      </p:sp>
      <p:sp>
        <p:nvSpPr>
          <p:cNvPr id="101" name="Shape 101"/>
          <p:cNvSpPr txBox="1"/>
          <p:nvPr>
            <p:ph idx="1" type="body"/>
          </p:nvPr>
        </p:nvSpPr>
        <p:spPr>
          <a:xfrm>
            <a:off x="1011237" y="3488055"/>
            <a:ext cx="10881360" cy="1800223"/>
          </a:xfrm>
          <a:prstGeom prst="rect">
            <a:avLst/>
          </a:prstGeom>
          <a:noFill/>
          <a:ln>
            <a:noFill/>
          </a:ln>
        </p:spPr>
        <p:txBody>
          <a:bodyPr anchorCtr="0" anchor="b" bIns="91425" lIns="91425" rIns="91425" tIns="91425"/>
          <a:lstStyle>
            <a:lvl1pPr indent="0" lvl="0" marL="0" marR="0" rtl="0" algn="l">
              <a:lnSpc>
                <a:spcPct val="100000"/>
              </a:lnSpc>
              <a:spcBef>
                <a:spcPts val="520"/>
              </a:spcBef>
              <a:spcAft>
                <a:spcPts val="0"/>
              </a:spcAft>
              <a:buClr>
                <a:schemeClr val="dk2"/>
              </a:buClr>
              <a:buFont typeface="Noto Sans Symbols"/>
              <a:buNone/>
              <a:defRPr b="0" i="0" sz="2600" u="none" cap="none" strike="noStrike">
                <a:solidFill>
                  <a:schemeClr val="dk1"/>
                </a:solidFill>
                <a:latin typeface="Arial"/>
                <a:ea typeface="Arial"/>
                <a:cs typeface="Arial"/>
                <a:sym typeface="Arial"/>
              </a:defRPr>
            </a:lvl1pPr>
            <a:lvl2pPr indent="-3951" lvl="1" marL="600852" marR="0" rtl="0" algn="l">
              <a:lnSpc>
                <a:spcPct val="100000"/>
              </a:lnSpc>
              <a:spcBef>
                <a:spcPts val="480"/>
              </a:spcBef>
              <a:spcAft>
                <a:spcPts val="0"/>
              </a:spcAft>
              <a:buClr>
                <a:schemeClr val="accent2"/>
              </a:buClr>
              <a:buFont typeface="Noto Sans Symbols"/>
              <a:buNone/>
              <a:defRPr b="0" i="0" sz="2400" u="none" cap="none" strike="noStrike">
                <a:solidFill>
                  <a:schemeClr val="dk1"/>
                </a:solidFill>
                <a:latin typeface="Arial"/>
                <a:ea typeface="Arial"/>
                <a:cs typeface="Arial"/>
                <a:sym typeface="Arial"/>
              </a:defRPr>
            </a:lvl2pPr>
            <a:lvl3pPr indent="-7903" lvl="2" marL="1201704" marR="0" rtl="0" algn="l">
              <a:lnSpc>
                <a:spcPct val="100000"/>
              </a:lnSpc>
              <a:spcBef>
                <a:spcPts val="420"/>
              </a:spcBef>
              <a:spcAft>
                <a:spcPts val="0"/>
              </a:spcAft>
              <a:buClr>
                <a:schemeClr val="accent1"/>
              </a:buClr>
              <a:buFont typeface="Noto Sans Symbols"/>
              <a:buNone/>
              <a:defRPr b="0" i="0" sz="2100" u="none" cap="none" strike="noStrike">
                <a:solidFill>
                  <a:schemeClr val="dk1"/>
                </a:solidFill>
                <a:latin typeface="Arial"/>
                <a:ea typeface="Arial"/>
                <a:cs typeface="Arial"/>
                <a:sym typeface="Arial"/>
              </a:defRPr>
            </a:lvl3pPr>
            <a:lvl4pPr indent="-11857" lvl="3" marL="1802557" marR="0" rtl="0" algn="l">
              <a:lnSpc>
                <a:spcPct val="100000"/>
              </a:lnSpc>
              <a:spcBef>
                <a:spcPts val="360"/>
              </a:spcBef>
              <a:spcAft>
                <a:spcPts val="0"/>
              </a:spcAft>
              <a:buClr>
                <a:schemeClr val="dk2"/>
              </a:buClr>
              <a:buFont typeface="Noto Sans Symbols"/>
              <a:buNone/>
              <a:defRPr b="0" i="0" sz="1800" u="none" cap="none" strike="noStrike">
                <a:solidFill>
                  <a:schemeClr val="dk1"/>
                </a:solidFill>
                <a:latin typeface="Arial"/>
                <a:ea typeface="Arial"/>
                <a:cs typeface="Arial"/>
                <a:sym typeface="Arial"/>
              </a:defRPr>
            </a:lvl4pPr>
            <a:lvl5pPr indent="-3108" lvl="4" marL="2403409" marR="0" rtl="0" algn="l">
              <a:lnSpc>
                <a:spcPct val="100000"/>
              </a:lnSpc>
              <a:spcBef>
                <a:spcPts val="360"/>
              </a:spcBef>
              <a:spcAft>
                <a:spcPts val="0"/>
              </a:spcAft>
              <a:buClr>
                <a:schemeClr val="folHlink"/>
              </a:buClr>
              <a:buFont typeface="Noto Sans Symbols"/>
              <a:buNone/>
              <a:defRPr b="0" i="0" sz="1800" u="none" cap="none" strike="noStrike">
                <a:solidFill>
                  <a:schemeClr val="dk1"/>
                </a:solidFill>
                <a:latin typeface="Arial"/>
                <a:ea typeface="Arial"/>
                <a:cs typeface="Arial"/>
                <a:sym typeface="Arial"/>
              </a:defRPr>
            </a:lvl5pPr>
            <a:lvl6pPr indent="-7061" lvl="5" marL="3004261" marR="0" rtl="0" algn="l">
              <a:lnSpc>
                <a:spcPct val="100000"/>
              </a:lnSpc>
              <a:spcBef>
                <a:spcPts val="360"/>
              </a:spcBef>
              <a:spcAft>
                <a:spcPts val="0"/>
              </a:spcAft>
              <a:buClr>
                <a:schemeClr val="folHlink"/>
              </a:buClr>
              <a:buFont typeface="Noto Sans Symbols"/>
              <a:buNone/>
              <a:defRPr b="0" i="0" sz="1800" u="none" cap="none" strike="noStrike">
                <a:solidFill>
                  <a:schemeClr val="dk1"/>
                </a:solidFill>
                <a:latin typeface="Arial"/>
                <a:ea typeface="Arial"/>
                <a:cs typeface="Arial"/>
                <a:sym typeface="Arial"/>
              </a:defRPr>
            </a:lvl6pPr>
            <a:lvl7pPr indent="-11012" lvl="6" marL="3605113" marR="0" rtl="0" algn="l">
              <a:lnSpc>
                <a:spcPct val="100000"/>
              </a:lnSpc>
              <a:spcBef>
                <a:spcPts val="360"/>
              </a:spcBef>
              <a:spcAft>
                <a:spcPts val="0"/>
              </a:spcAft>
              <a:buClr>
                <a:schemeClr val="folHlink"/>
              </a:buClr>
              <a:buFont typeface="Noto Sans Symbols"/>
              <a:buNone/>
              <a:defRPr b="0" i="0" sz="1800" u="none" cap="none" strike="noStrike">
                <a:solidFill>
                  <a:schemeClr val="dk1"/>
                </a:solidFill>
                <a:latin typeface="Arial"/>
                <a:ea typeface="Arial"/>
                <a:cs typeface="Arial"/>
                <a:sym typeface="Arial"/>
              </a:defRPr>
            </a:lvl7pPr>
            <a:lvl8pPr indent="-2266" lvl="7" marL="4205966" marR="0" rtl="0" algn="l">
              <a:lnSpc>
                <a:spcPct val="100000"/>
              </a:lnSpc>
              <a:spcBef>
                <a:spcPts val="360"/>
              </a:spcBef>
              <a:spcAft>
                <a:spcPts val="0"/>
              </a:spcAft>
              <a:buClr>
                <a:schemeClr val="folHlink"/>
              </a:buClr>
              <a:buFont typeface="Noto Sans Symbols"/>
              <a:buNone/>
              <a:defRPr b="0" i="0" sz="1800" u="none" cap="none" strike="noStrike">
                <a:solidFill>
                  <a:schemeClr val="dk1"/>
                </a:solidFill>
                <a:latin typeface="Arial"/>
                <a:ea typeface="Arial"/>
                <a:cs typeface="Arial"/>
                <a:sym typeface="Arial"/>
              </a:defRPr>
            </a:lvl8pPr>
            <a:lvl9pPr indent="-6217" lvl="8" marL="4806818" marR="0" rtl="0" algn="l">
              <a:lnSpc>
                <a:spcPct val="100000"/>
              </a:lnSpc>
              <a:spcBef>
                <a:spcPts val="360"/>
              </a:spcBef>
              <a:spcAft>
                <a:spcPts val="0"/>
              </a:spcAft>
              <a:buClr>
                <a:schemeClr val="folHlink"/>
              </a:buClr>
              <a:buFont typeface="Noto Sans Symbols"/>
              <a:buNone/>
              <a:defRPr b="0" i="0" sz="1800" u="none" cap="none" strike="noStrike">
                <a:solidFill>
                  <a:schemeClr val="dk1"/>
                </a:solidFill>
                <a:latin typeface="Arial"/>
                <a:ea typeface="Arial"/>
                <a:cs typeface="Arial"/>
                <a:sym typeface="Arial"/>
              </a:defRPr>
            </a:lvl9pPr>
          </a:lstStyle>
          <a:p/>
        </p:txBody>
      </p:sp>
      <p:sp>
        <p:nvSpPr>
          <p:cNvPr id="102" name="Shape 102"/>
          <p:cNvSpPr txBox="1"/>
          <p:nvPr>
            <p:ph idx="10" type="dt"/>
          </p:nvPr>
        </p:nvSpPr>
        <p:spPr>
          <a:xfrm>
            <a:off x="639762" y="7497763"/>
            <a:ext cx="2987675" cy="54927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03" name="Shape 103"/>
          <p:cNvSpPr txBox="1"/>
          <p:nvPr>
            <p:ph idx="11" type="ftr"/>
          </p:nvPr>
        </p:nvSpPr>
        <p:spPr>
          <a:xfrm>
            <a:off x="4373562" y="7497763"/>
            <a:ext cx="4054475" cy="549275"/>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2" type="sldNum"/>
          </p:nvPr>
        </p:nvSpPr>
        <p:spPr>
          <a:xfrm>
            <a:off x="9174163" y="7497763"/>
            <a:ext cx="2987675" cy="549275"/>
          </a:xfrm>
          <a:prstGeom prst="rect">
            <a:avLst/>
          </a:prstGeom>
          <a:noFill/>
          <a:ln>
            <a:noFill/>
          </a:ln>
        </p:spPr>
        <p:txBody>
          <a:bodyPr anchorCtr="0" anchor="t" bIns="60075" lIns="120150" rIns="120150" tIns="6007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3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05" name="Shape 105"/>
        <p:cNvGrpSpPr/>
        <p:nvPr/>
      </p:nvGrpSpPr>
      <p:grpSpPr>
        <a:xfrm>
          <a:off x="0" y="0"/>
          <a:ext cx="0" cy="0"/>
          <a:chOff x="0" y="0"/>
          <a:chExt cx="0" cy="0"/>
        </a:xfrm>
      </p:grpSpPr>
      <p:sp>
        <p:nvSpPr>
          <p:cNvPr id="106" name="Shape 106"/>
          <p:cNvSpPr txBox="1"/>
          <p:nvPr>
            <p:ph type="title"/>
          </p:nvPr>
        </p:nvSpPr>
        <p:spPr>
          <a:xfrm>
            <a:off x="640079" y="329562"/>
            <a:ext cx="11521440" cy="1371598"/>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1pPr>
            <a:lvl2pPr indent="0" lvl="1"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2pPr>
            <a:lvl3pPr indent="0" lvl="2"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3pPr>
            <a:lvl4pPr indent="0" lvl="3"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4pPr>
            <a:lvl5pPr indent="0" lvl="4"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5pPr>
            <a:lvl6pPr indent="-3951" lvl="5" marL="600852"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6pPr>
            <a:lvl7pPr indent="-7903" lvl="6" marL="1201704"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7pPr>
            <a:lvl8pPr indent="-11857" lvl="7" marL="1802557"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8pPr>
            <a:lvl9pPr indent="-3108" lvl="8" marL="2403409"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9pPr>
          </a:lstStyle>
          <a:p/>
        </p:txBody>
      </p:sp>
      <p:sp>
        <p:nvSpPr>
          <p:cNvPr id="107" name="Shape 107"/>
          <p:cNvSpPr txBox="1"/>
          <p:nvPr>
            <p:ph idx="1" type="body"/>
          </p:nvPr>
        </p:nvSpPr>
        <p:spPr>
          <a:xfrm>
            <a:off x="640079" y="1842133"/>
            <a:ext cx="5656263" cy="767714"/>
          </a:xfrm>
          <a:prstGeom prst="rect">
            <a:avLst/>
          </a:prstGeom>
          <a:noFill/>
          <a:ln>
            <a:noFill/>
          </a:ln>
        </p:spPr>
        <p:txBody>
          <a:bodyPr anchorCtr="0" anchor="b" bIns="91425" lIns="91425" rIns="91425" tIns="91425"/>
          <a:lstStyle>
            <a:lvl1pPr indent="0" lvl="0" marL="0" marR="0" rtl="0" algn="l">
              <a:lnSpc>
                <a:spcPct val="100000"/>
              </a:lnSpc>
              <a:spcBef>
                <a:spcPts val="640"/>
              </a:spcBef>
              <a:spcAft>
                <a:spcPts val="0"/>
              </a:spcAft>
              <a:buClr>
                <a:schemeClr val="dk2"/>
              </a:buClr>
              <a:buFont typeface="Noto Sans Symbols"/>
              <a:buNone/>
              <a:defRPr b="1" i="0" sz="3200" u="none" cap="none" strike="noStrike">
                <a:solidFill>
                  <a:schemeClr val="dk1"/>
                </a:solidFill>
                <a:latin typeface="Arial"/>
                <a:ea typeface="Arial"/>
                <a:cs typeface="Arial"/>
                <a:sym typeface="Arial"/>
              </a:defRPr>
            </a:lvl1pPr>
            <a:lvl2pPr indent="-3951" lvl="1" marL="600852" marR="0" rtl="0" algn="l">
              <a:lnSpc>
                <a:spcPct val="100000"/>
              </a:lnSpc>
              <a:spcBef>
                <a:spcPts val="520"/>
              </a:spcBef>
              <a:spcAft>
                <a:spcPts val="0"/>
              </a:spcAft>
              <a:buClr>
                <a:schemeClr val="accent2"/>
              </a:buClr>
              <a:buFont typeface="Noto Sans Symbols"/>
              <a:buNone/>
              <a:defRPr b="1" i="0" sz="2600" u="none" cap="none" strike="noStrike">
                <a:solidFill>
                  <a:schemeClr val="dk1"/>
                </a:solidFill>
                <a:latin typeface="Arial"/>
                <a:ea typeface="Arial"/>
                <a:cs typeface="Arial"/>
                <a:sym typeface="Arial"/>
              </a:defRPr>
            </a:lvl2pPr>
            <a:lvl3pPr indent="-7903" lvl="2" marL="1201704" marR="0" rtl="0" algn="l">
              <a:lnSpc>
                <a:spcPct val="100000"/>
              </a:lnSpc>
              <a:spcBef>
                <a:spcPts val="480"/>
              </a:spcBef>
              <a:spcAft>
                <a:spcPts val="0"/>
              </a:spcAft>
              <a:buClr>
                <a:schemeClr val="accent1"/>
              </a:buClr>
              <a:buFont typeface="Noto Sans Symbols"/>
              <a:buNone/>
              <a:defRPr b="1" i="0" sz="2400" u="none" cap="none" strike="noStrike">
                <a:solidFill>
                  <a:schemeClr val="dk1"/>
                </a:solidFill>
                <a:latin typeface="Arial"/>
                <a:ea typeface="Arial"/>
                <a:cs typeface="Arial"/>
                <a:sym typeface="Arial"/>
              </a:defRPr>
            </a:lvl3pPr>
            <a:lvl4pPr indent="-11857" lvl="3" marL="1802557" marR="0" rtl="0" algn="l">
              <a:lnSpc>
                <a:spcPct val="100000"/>
              </a:lnSpc>
              <a:spcBef>
                <a:spcPts val="420"/>
              </a:spcBef>
              <a:spcAft>
                <a:spcPts val="0"/>
              </a:spcAft>
              <a:buClr>
                <a:schemeClr val="dk2"/>
              </a:buClr>
              <a:buFont typeface="Noto Sans Symbols"/>
              <a:buNone/>
              <a:defRPr b="1" i="0" sz="2100" u="none" cap="none" strike="noStrike">
                <a:solidFill>
                  <a:schemeClr val="dk1"/>
                </a:solidFill>
                <a:latin typeface="Arial"/>
                <a:ea typeface="Arial"/>
                <a:cs typeface="Arial"/>
                <a:sym typeface="Arial"/>
              </a:defRPr>
            </a:lvl4pPr>
            <a:lvl5pPr indent="-3108" lvl="4" marL="2403409" marR="0" rtl="0" algn="l">
              <a:lnSpc>
                <a:spcPct val="100000"/>
              </a:lnSpc>
              <a:spcBef>
                <a:spcPts val="420"/>
              </a:spcBef>
              <a:spcAft>
                <a:spcPts val="0"/>
              </a:spcAft>
              <a:buClr>
                <a:schemeClr val="folHlink"/>
              </a:buClr>
              <a:buFont typeface="Noto Sans Symbols"/>
              <a:buNone/>
              <a:defRPr b="1" i="0" sz="2100" u="none" cap="none" strike="noStrike">
                <a:solidFill>
                  <a:schemeClr val="dk1"/>
                </a:solidFill>
                <a:latin typeface="Arial"/>
                <a:ea typeface="Arial"/>
                <a:cs typeface="Arial"/>
                <a:sym typeface="Arial"/>
              </a:defRPr>
            </a:lvl5pPr>
            <a:lvl6pPr indent="-7061" lvl="5" marL="3004261" marR="0" rtl="0" algn="l">
              <a:lnSpc>
                <a:spcPct val="100000"/>
              </a:lnSpc>
              <a:spcBef>
                <a:spcPts val="420"/>
              </a:spcBef>
              <a:spcAft>
                <a:spcPts val="0"/>
              </a:spcAft>
              <a:buClr>
                <a:schemeClr val="folHlink"/>
              </a:buClr>
              <a:buFont typeface="Noto Sans Symbols"/>
              <a:buNone/>
              <a:defRPr b="1" i="0" sz="2100" u="none" cap="none" strike="noStrike">
                <a:solidFill>
                  <a:schemeClr val="dk1"/>
                </a:solidFill>
                <a:latin typeface="Arial"/>
                <a:ea typeface="Arial"/>
                <a:cs typeface="Arial"/>
                <a:sym typeface="Arial"/>
              </a:defRPr>
            </a:lvl6pPr>
            <a:lvl7pPr indent="-11012" lvl="6" marL="3605113" marR="0" rtl="0" algn="l">
              <a:lnSpc>
                <a:spcPct val="100000"/>
              </a:lnSpc>
              <a:spcBef>
                <a:spcPts val="420"/>
              </a:spcBef>
              <a:spcAft>
                <a:spcPts val="0"/>
              </a:spcAft>
              <a:buClr>
                <a:schemeClr val="folHlink"/>
              </a:buClr>
              <a:buFont typeface="Noto Sans Symbols"/>
              <a:buNone/>
              <a:defRPr b="1" i="0" sz="2100" u="none" cap="none" strike="noStrike">
                <a:solidFill>
                  <a:schemeClr val="dk1"/>
                </a:solidFill>
                <a:latin typeface="Arial"/>
                <a:ea typeface="Arial"/>
                <a:cs typeface="Arial"/>
                <a:sym typeface="Arial"/>
              </a:defRPr>
            </a:lvl7pPr>
            <a:lvl8pPr indent="-2266" lvl="7" marL="4205966" marR="0" rtl="0" algn="l">
              <a:lnSpc>
                <a:spcPct val="100000"/>
              </a:lnSpc>
              <a:spcBef>
                <a:spcPts val="420"/>
              </a:spcBef>
              <a:spcAft>
                <a:spcPts val="0"/>
              </a:spcAft>
              <a:buClr>
                <a:schemeClr val="folHlink"/>
              </a:buClr>
              <a:buFont typeface="Noto Sans Symbols"/>
              <a:buNone/>
              <a:defRPr b="1" i="0" sz="2100" u="none" cap="none" strike="noStrike">
                <a:solidFill>
                  <a:schemeClr val="dk1"/>
                </a:solidFill>
                <a:latin typeface="Arial"/>
                <a:ea typeface="Arial"/>
                <a:cs typeface="Arial"/>
                <a:sym typeface="Arial"/>
              </a:defRPr>
            </a:lvl8pPr>
            <a:lvl9pPr indent="-6217" lvl="8" marL="4806818" marR="0" rtl="0" algn="l">
              <a:lnSpc>
                <a:spcPct val="100000"/>
              </a:lnSpc>
              <a:spcBef>
                <a:spcPts val="420"/>
              </a:spcBef>
              <a:spcAft>
                <a:spcPts val="0"/>
              </a:spcAft>
              <a:buClr>
                <a:schemeClr val="folHlink"/>
              </a:buClr>
              <a:buFont typeface="Noto Sans Symbols"/>
              <a:buNone/>
              <a:defRPr b="1" i="0" sz="2100" u="none" cap="none" strike="noStrike">
                <a:solidFill>
                  <a:schemeClr val="dk1"/>
                </a:solidFill>
                <a:latin typeface="Arial"/>
                <a:ea typeface="Arial"/>
                <a:cs typeface="Arial"/>
                <a:sym typeface="Arial"/>
              </a:defRPr>
            </a:lvl9pPr>
          </a:lstStyle>
          <a:p/>
        </p:txBody>
      </p:sp>
      <p:sp>
        <p:nvSpPr>
          <p:cNvPr id="108" name="Shape 108"/>
          <p:cNvSpPr txBox="1"/>
          <p:nvPr>
            <p:ph idx="2" type="body"/>
          </p:nvPr>
        </p:nvSpPr>
        <p:spPr>
          <a:xfrm>
            <a:off x="640079" y="2609850"/>
            <a:ext cx="5656263" cy="4741546"/>
          </a:xfrm>
          <a:prstGeom prst="rect">
            <a:avLst/>
          </a:prstGeom>
          <a:noFill/>
          <a:ln>
            <a:noFill/>
          </a:ln>
        </p:spPr>
        <p:txBody>
          <a:bodyPr anchorCtr="0" anchor="t" bIns="91425" lIns="91425" rIns="91425" tIns="91425"/>
          <a:lstStyle>
            <a:lvl1pPr indent="112077" lvl="0" marL="449263" marR="0" rtl="0" algn="l">
              <a:lnSpc>
                <a:spcPct val="100000"/>
              </a:lnSpc>
              <a:spcBef>
                <a:spcPts val="640"/>
              </a:spcBef>
              <a:spcAft>
                <a:spcPts val="0"/>
              </a:spcAft>
              <a:buClr>
                <a:schemeClr val="dk2"/>
              </a:buClr>
              <a:buSzPct val="70000"/>
              <a:buFont typeface="Noto Sans Symbols"/>
              <a:buChar char="●"/>
              <a:defRPr b="0" i="0" sz="3200" u="none" cap="none" strike="noStrike">
                <a:solidFill>
                  <a:schemeClr val="dk1"/>
                </a:solidFill>
                <a:latin typeface="Arial"/>
                <a:ea typeface="Arial"/>
                <a:cs typeface="Arial"/>
                <a:sym typeface="Arial"/>
              </a:defRPr>
            </a:lvl1pPr>
            <a:lvl2pPr indent="-5080" lvl="1" marL="908050" marR="0" rtl="0" algn="l">
              <a:lnSpc>
                <a:spcPct val="100000"/>
              </a:lnSpc>
              <a:spcBef>
                <a:spcPts val="520"/>
              </a:spcBef>
              <a:spcAft>
                <a:spcPts val="0"/>
              </a:spcAft>
              <a:buClr>
                <a:schemeClr val="accent2"/>
              </a:buClr>
              <a:buSzPct val="70000"/>
              <a:buFont typeface="Noto Sans Symbols"/>
              <a:buChar char="●"/>
              <a:defRPr b="0" i="0" sz="2600" u="none" cap="none" strike="noStrike">
                <a:solidFill>
                  <a:schemeClr val="dk1"/>
                </a:solidFill>
                <a:latin typeface="Arial"/>
                <a:ea typeface="Arial"/>
                <a:cs typeface="Arial"/>
                <a:sym typeface="Arial"/>
              </a:defRPr>
            </a:lvl2pPr>
            <a:lvl3pPr indent="16192" lvl="2" marL="1296988" marR="0" rtl="0" algn="l">
              <a:lnSpc>
                <a:spcPct val="100000"/>
              </a:lnSpc>
              <a:spcBef>
                <a:spcPts val="480"/>
              </a:spcBef>
              <a:spcAft>
                <a:spcPts val="0"/>
              </a:spcAft>
              <a:buClr>
                <a:schemeClr val="accent1"/>
              </a:buClr>
              <a:buSzPct val="70000"/>
              <a:buFont typeface="Noto Sans Symbols"/>
              <a:buChar char="●"/>
              <a:defRPr b="0" i="0" sz="2400" u="none" cap="none" strike="noStrike">
                <a:solidFill>
                  <a:schemeClr val="dk1"/>
                </a:solidFill>
                <a:latin typeface="Arial"/>
                <a:ea typeface="Arial"/>
                <a:cs typeface="Arial"/>
                <a:sym typeface="Arial"/>
              </a:defRPr>
            </a:lvl3pPr>
            <a:lvl4pPr indent="-20637" lvl="3" marL="1682750" marR="0" rtl="0" algn="l">
              <a:lnSpc>
                <a:spcPct val="100000"/>
              </a:lnSpc>
              <a:spcBef>
                <a:spcPts val="420"/>
              </a:spcBef>
              <a:spcAft>
                <a:spcPts val="0"/>
              </a:spcAft>
              <a:buClr>
                <a:schemeClr val="dk2"/>
              </a:buClr>
              <a:buSzPct val="75000"/>
              <a:buFont typeface="Noto Sans Symbols"/>
              <a:buChar char="▪"/>
              <a:defRPr b="0" i="0" sz="2100" u="none" cap="none" strike="noStrike">
                <a:solidFill>
                  <a:schemeClr val="dk1"/>
                </a:solidFill>
                <a:latin typeface="Arial"/>
                <a:ea typeface="Arial"/>
                <a:cs typeface="Arial"/>
                <a:sym typeface="Arial"/>
              </a:defRPr>
            </a:lvl4pPr>
            <a:lvl5pPr indent="-12384" lvl="4" marL="2100263" marR="0" rtl="0" algn="l">
              <a:lnSpc>
                <a:spcPct val="100000"/>
              </a:lnSpc>
              <a:spcBef>
                <a:spcPts val="420"/>
              </a:spcBef>
              <a:spcAft>
                <a:spcPts val="0"/>
              </a:spcAft>
              <a:buClr>
                <a:schemeClr val="folHlink"/>
              </a:buClr>
              <a:buSzPct val="79999"/>
              <a:buFont typeface="Noto Sans Symbols"/>
              <a:buChar char="▪"/>
              <a:defRPr b="0" i="0" sz="2100" u="none" cap="none" strike="noStrike">
                <a:solidFill>
                  <a:schemeClr val="dk1"/>
                </a:solidFill>
                <a:latin typeface="Arial"/>
                <a:ea typeface="Arial"/>
                <a:cs typeface="Arial"/>
                <a:sym typeface="Arial"/>
              </a:defRPr>
            </a:lvl5pPr>
            <a:lvl6pPr indent="-4270" lvl="5" marL="2701749" marR="0" rtl="0" algn="l">
              <a:lnSpc>
                <a:spcPct val="100000"/>
              </a:lnSpc>
              <a:spcBef>
                <a:spcPts val="420"/>
              </a:spcBef>
              <a:spcAft>
                <a:spcPts val="0"/>
              </a:spcAft>
              <a:buClr>
                <a:schemeClr val="folHlink"/>
              </a:buClr>
              <a:buSzPct val="79999"/>
              <a:buFont typeface="Noto Sans Symbols"/>
              <a:buChar char="▪"/>
              <a:defRPr b="0" i="0" sz="2100" u="none" cap="none" strike="noStrike">
                <a:solidFill>
                  <a:schemeClr val="dk1"/>
                </a:solidFill>
                <a:latin typeface="Arial"/>
                <a:ea typeface="Arial"/>
                <a:cs typeface="Arial"/>
                <a:sym typeface="Arial"/>
              </a:defRPr>
            </a:lvl6pPr>
            <a:lvl7pPr indent="-8223" lvl="6" marL="3302602" marR="0" rtl="0" algn="l">
              <a:lnSpc>
                <a:spcPct val="100000"/>
              </a:lnSpc>
              <a:spcBef>
                <a:spcPts val="420"/>
              </a:spcBef>
              <a:spcAft>
                <a:spcPts val="0"/>
              </a:spcAft>
              <a:buClr>
                <a:schemeClr val="folHlink"/>
              </a:buClr>
              <a:buSzPct val="79999"/>
              <a:buFont typeface="Noto Sans Symbols"/>
              <a:buChar char="▪"/>
              <a:defRPr b="0" i="0" sz="2100" u="none" cap="none" strike="noStrike">
                <a:solidFill>
                  <a:schemeClr val="dk1"/>
                </a:solidFill>
                <a:latin typeface="Arial"/>
                <a:ea typeface="Arial"/>
                <a:cs typeface="Arial"/>
                <a:sym typeface="Arial"/>
              </a:defRPr>
            </a:lvl7pPr>
            <a:lvl8pPr indent="-12175" lvl="7" marL="3903454" marR="0" rtl="0" algn="l">
              <a:lnSpc>
                <a:spcPct val="100000"/>
              </a:lnSpc>
              <a:spcBef>
                <a:spcPts val="420"/>
              </a:spcBef>
              <a:spcAft>
                <a:spcPts val="0"/>
              </a:spcAft>
              <a:buClr>
                <a:schemeClr val="folHlink"/>
              </a:buClr>
              <a:buSzPct val="79999"/>
              <a:buFont typeface="Noto Sans Symbols"/>
              <a:buChar char="▪"/>
              <a:defRPr b="0" i="0" sz="2100" u="none" cap="none" strike="noStrike">
                <a:solidFill>
                  <a:schemeClr val="dk1"/>
                </a:solidFill>
                <a:latin typeface="Arial"/>
                <a:ea typeface="Arial"/>
                <a:cs typeface="Arial"/>
                <a:sym typeface="Arial"/>
              </a:defRPr>
            </a:lvl8pPr>
            <a:lvl9pPr indent="-16127" lvl="8" marL="4504306" marR="0" rtl="0" algn="l">
              <a:lnSpc>
                <a:spcPct val="100000"/>
              </a:lnSpc>
              <a:spcBef>
                <a:spcPts val="420"/>
              </a:spcBef>
              <a:spcAft>
                <a:spcPts val="0"/>
              </a:spcAft>
              <a:buClr>
                <a:schemeClr val="folHlink"/>
              </a:buClr>
              <a:buSzPct val="79999"/>
              <a:buFont typeface="Noto Sans Symbols"/>
              <a:buChar char="▪"/>
              <a:defRPr b="0" i="0" sz="2100" u="none" cap="none" strike="noStrike">
                <a:solidFill>
                  <a:schemeClr val="dk1"/>
                </a:solidFill>
                <a:latin typeface="Arial"/>
                <a:ea typeface="Arial"/>
                <a:cs typeface="Arial"/>
                <a:sym typeface="Arial"/>
              </a:defRPr>
            </a:lvl9pPr>
          </a:lstStyle>
          <a:p/>
        </p:txBody>
      </p:sp>
      <p:sp>
        <p:nvSpPr>
          <p:cNvPr id="109" name="Shape 109"/>
          <p:cNvSpPr txBox="1"/>
          <p:nvPr>
            <p:ph idx="3" type="body"/>
          </p:nvPr>
        </p:nvSpPr>
        <p:spPr>
          <a:xfrm>
            <a:off x="6503035" y="1842133"/>
            <a:ext cx="5658485" cy="767714"/>
          </a:xfrm>
          <a:prstGeom prst="rect">
            <a:avLst/>
          </a:prstGeom>
          <a:noFill/>
          <a:ln>
            <a:noFill/>
          </a:ln>
        </p:spPr>
        <p:txBody>
          <a:bodyPr anchorCtr="0" anchor="b" bIns="91425" lIns="91425" rIns="91425" tIns="91425"/>
          <a:lstStyle>
            <a:lvl1pPr indent="0" lvl="0" marL="0" marR="0" rtl="0" algn="l">
              <a:lnSpc>
                <a:spcPct val="100000"/>
              </a:lnSpc>
              <a:spcBef>
                <a:spcPts val="640"/>
              </a:spcBef>
              <a:spcAft>
                <a:spcPts val="0"/>
              </a:spcAft>
              <a:buClr>
                <a:schemeClr val="dk2"/>
              </a:buClr>
              <a:buFont typeface="Noto Sans Symbols"/>
              <a:buNone/>
              <a:defRPr b="1" i="0" sz="3200" u="none" cap="none" strike="noStrike">
                <a:solidFill>
                  <a:schemeClr val="dk1"/>
                </a:solidFill>
                <a:latin typeface="Arial"/>
                <a:ea typeface="Arial"/>
                <a:cs typeface="Arial"/>
                <a:sym typeface="Arial"/>
              </a:defRPr>
            </a:lvl1pPr>
            <a:lvl2pPr indent="-3951" lvl="1" marL="600852" marR="0" rtl="0" algn="l">
              <a:lnSpc>
                <a:spcPct val="100000"/>
              </a:lnSpc>
              <a:spcBef>
                <a:spcPts val="520"/>
              </a:spcBef>
              <a:spcAft>
                <a:spcPts val="0"/>
              </a:spcAft>
              <a:buClr>
                <a:schemeClr val="accent2"/>
              </a:buClr>
              <a:buFont typeface="Noto Sans Symbols"/>
              <a:buNone/>
              <a:defRPr b="1" i="0" sz="2600" u="none" cap="none" strike="noStrike">
                <a:solidFill>
                  <a:schemeClr val="dk1"/>
                </a:solidFill>
                <a:latin typeface="Arial"/>
                <a:ea typeface="Arial"/>
                <a:cs typeface="Arial"/>
                <a:sym typeface="Arial"/>
              </a:defRPr>
            </a:lvl2pPr>
            <a:lvl3pPr indent="-7903" lvl="2" marL="1201704" marR="0" rtl="0" algn="l">
              <a:lnSpc>
                <a:spcPct val="100000"/>
              </a:lnSpc>
              <a:spcBef>
                <a:spcPts val="480"/>
              </a:spcBef>
              <a:spcAft>
                <a:spcPts val="0"/>
              </a:spcAft>
              <a:buClr>
                <a:schemeClr val="accent1"/>
              </a:buClr>
              <a:buFont typeface="Noto Sans Symbols"/>
              <a:buNone/>
              <a:defRPr b="1" i="0" sz="2400" u="none" cap="none" strike="noStrike">
                <a:solidFill>
                  <a:schemeClr val="dk1"/>
                </a:solidFill>
                <a:latin typeface="Arial"/>
                <a:ea typeface="Arial"/>
                <a:cs typeface="Arial"/>
                <a:sym typeface="Arial"/>
              </a:defRPr>
            </a:lvl3pPr>
            <a:lvl4pPr indent="-11857" lvl="3" marL="1802557" marR="0" rtl="0" algn="l">
              <a:lnSpc>
                <a:spcPct val="100000"/>
              </a:lnSpc>
              <a:spcBef>
                <a:spcPts val="420"/>
              </a:spcBef>
              <a:spcAft>
                <a:spcPts val="0"/>
              </a:spcAft>
              <a:buClr>
                <a:schemeClr val="dk2"/>
              </a:buClr>
              <a:buFont typeface="Noto Sans Symbols"/>
              <a:buNone/>
              <a:defRPr b="1" i="0" sz="2100" u="none" cap="none" strike="noStrike">
                <a:solidFill>
                  <a:schemeClr val="dk1"/>
                </a:solidFill>
                <a:latin typeface="Arial"/>
                <a:ea typeface="Arial"/>
                <a:cs typeface="Arial"/>
                <a:sym typeface="Arial"/>
              </a:defRPr>
            </a:lvl4pPr>
            <a:lvl5pPr indent="-3108" lvl="4" marL="2403409" marR="0" rtl="0" algn="l">
              <a:lnSpc>
                <a:spcPct val="100000"/>
              </a:lnSpc>
              <a:spcBef>
                <a:spcPts val="420"/>
              </a:spcBef>
              <a:spcAft>
                <a:spcPts val="0"/>
              </a:spcAft>
              <a:buClr>
                <a:schemeClr val="folHlink"/>
              </a:buClr>
              <a:buFont typeface="Noto Sans Symbols"/>
              <a:buNone/>
              <a:defRPr b="1" i="0" sz="2100" u="none" cap="none" strike="noStrike">
                <a:solidFill>
                  <a:schemeClr val="dk1"/>
                </a:solidFill>
                <a:latin typeface="Arial"/>
                <a:ea typeface="Arial"/>
                <a:cs typeface="Arial"/>
                <a:sym typeface="Arial"/>
              </a:defRPr>
            </a:lvl5pPr>
            <a:lvl6pPr indent="-7061" lvl="5" marL="3004261" marR="0" rtl="0" algn="l">
              <a:lnSpc>
                <a:spcPct val="100000"/>
              </a:lnSpc>
              <a:spcBef>
                <a:spcPts val="420"/>
              </a:spcBef>
              <a:spcAft>
                <a:spcPts val="0"/>
              </a:spcAft>
              <a:buClr>
                <a:schemeClr val="folHlink"/>
              </a:buClr>
              <a:buFont typeface="Noto Sans Symbols"/>
              <a:buNone/>
              <a:defRPr b="1" i="0" sz="2100" u="none" cap="none" strike="noStrike">
                <a:solidFill>
                  <a:schemeClr val="dk1"/>
                </a:solidFill>
                <a:latin typeface="Arial"/>
                <a:ea typeface="Arial"/>
                <a:cs typeface="Arial"/>
                <a:sym typeface="Arial"/>
              </a:defRPr>
            </a:lvl6pPr>
            <a:lvl7pPr indent="-11012" lvl="6" marL="3605113" marR="0" rtl="0" algn="l">
              <a:lnSpc>
                <a:spcPct val="100000"/>
              </a:lnSpc>
              <a:spcBef>
                <a:spcPts val="420"/>
              </a:spcBef>
              <a:spcAft>
                <a:spcPts val="0"/>
              </a:spcAft>
              <a:buClr>
                <a:schemeClr val="folHlink"/>
              </a:buClr>
              <a:buFont typeface="Noto Sans Symbols"/>
              <a:buNone/>
              <a:defRPr b="1" i="0" sz="2100" u="none" cap="none" strike="noStrike">
                <a:solidFill>
                  <a:schemeClr val="dk1"/>
                </a:solidFill>
                <a:latin typeface="Arial"/>
                <a:ea typeface="Arial"/>
                <a:cs typeface="Arial"/>
                <a:sym typeface="Arial"/>
              </a:defRPr>
            </a:lvl7pPr>
            <a:lvl8pPr indent="-2266" lvl="7" marL="4205966" marR="0" rtl="0" algn="l">
              <a:lnSpc>
                <a:spcPct val="100000"/>
              </a:lnSpc>
              <a:spcBef>
                <a:spcPts val="420"/>
              </a:spcBef>
              <a:spcAft>
                <a:spcPts val="0"/>
              </a:spcAft>
              <a:buClr>
                <a:schemeClr val="folHlink"/>
              </a:buClr>
              <a:buFont typeface="Noto Sans Symbols"/>
              <a:buNone/>
              <a:defRPr b="1" i="0" sz="2100" u="none" cap="none" strike="noStrike">
                <a:solidFill>
                  <a:schemeClr val="dk1"/>
                </a:solidFill>
                <a:latin typeface="Arial"/>
                <a:ea typeface="Arial"/>
                <a:cs typeface="Arial"/>
                <a:sym typeface="Arial"/>
              </a:defRPr>
            </a:lvl8pPr>
            <a:lvl9pPr indent="-6217" lvl="8" marL="4806818" marR="0" rtl="0" algn="l">
              <a:lnSpc>
                <a:spcPct val="100000"/>
              </a:lnSpc>
              <a:spcBef>
                <a:spcPts val="420"/>
              </a:spcBef>
              <a:spcAft>
                <a:spcPts val="0"/>
              </a:spcAft>
              <a:buClr>
                <a:schemeClr val="folHlink"/>
              </a:buClr>
              <a:buFont typeface="Noto Sans Symbols"/>
              <a:buNone/>
              <a:defRPr b="1" i="0" sz="2100" u="none" cap="none" strike="noStrike">
                <a:solidFill>
                  <a:schemeClr val="dk1"/>
                </a:solidFill>
                <a:latin typeface="Arial"/>
                <a:ea typeface="Arial"/>
                <a:cs typeface="Arial"/>
                <a:sym typeface="Arial"/>
              </a:defRPr>
            </a:lvl9pPr>
          </a:lstStyle>
          <a:p/>
        </p:txBody>
      </p:sp>
      <p:sp>
        <p:nvSpPr>
          <p:cNvPr id="110" name="Shape 110"/>
          <p:cNvSpPr txBox="1"/>
          <p:nvPr>
            <p:ph idx="4" type="body"/>
          </p:nvPr>
        </p:nvSpPr>
        <p:spPr>
          <a:xfrm>
            <a:off x="6503035" y="2609850"/>
            <a:ext cx="5658485" cy="4741546"/>
          </a:xfrm>
          <a:prstGeom prst="rect">
            <a:avLst/>
          </a:prstGeom>
          <a:noFill/>
          <a:ln>
            <a:noFill/>
          </a:ln>
        </p:spPr>
        <p:txBody>
          <a:bodyPr anchorCtr="0" anchor="t" bIns="91425" lIns="91425" rIns="91425" tIns="91425"/>
          <a:lstStyle>
            <a:lvl1pPr indent="112077" lvl="0" marL="449263" marR="0" rtl="0" algn="l">
              <a:lnSpc>
                <a:spcPct val="100000"/>
              </a:lnSpc>
              <a:spcBef>
                <a:spcPts val="640"/>
              </a:spcBef>
              <a:spcAft>
                <a:spcPts val="0"/>
              </a:spcAft>
              <a:buClr>
                <a:schemeClr val="dk2"/>
              </a:buClr>
              <a:buSzPct val="70000"/>
              <a:buFont typeface="Noto Sans Symbols"/>
              <a:buChar char="●"/>
              <a:defRPr b="0" i="0" sz="3200" u="none" cap="none" strike="noStrike">
                <a:solidFill>
                  <a:schemeClr val="dk1"/>
                </a:solidFill>
                <a:latin typeface="Arial"/>
                <a:ea typeface="Arial"/>
                <a:cs typeface="Arial"/>
                <a:sym typeface="Arial"/>
              </a:defRPr>
            </a:lvl1pPr>
            <a:lvl2pPr indent="-5080" lvl="1" marL="908050" marR="0" rtl="0" algn="l">
              <a:lnSpc>
                <a:spcPct val="100000"/>
              </a:lnSpc>
              <a:spcBef>
                <a:spcPts val="520"/>
              </a:spcBef>
              <a:spcAft>
                <a:spcPts val="0"/>
              </a:spcAft>
              <a:buClr>
                <a:schemeClr val="accent2"/>
              </a:buClr>
              <a:buSzPct val="70000"/>
              <a:buFont typeface="Noto Sans Symbols"/>
              <a:buChar char="●"/>
              <a:defRPr b="0" i="0" sz="2600" u="none" cap="none" strike="noStrike">
                <a:solidFill>
                  <a:schemeClr val="dk1"/>
                </a:solidFill>
                <a:latin typeface="Arial"/>
                <a:ea typeface="Arial"/>
                <a:cs typeface="Arial"/>
                <a:sym typeface="Arial"/>
              </a:defRPr>
            </a:lvl2pPr>
            <a:lvl3pPr indent="16192" lvl="2" marL="1296988" marR="0" rtl="0" algn="l">
              <a:lnSpc>
                <a:spcPct val="100000"/>
              </a:lnSpc>
              <a:spcBef>
                <a:spcPts val="480"/>
              </a:spcBef>
              <a:spcAft>
                <a:spcPts val="0"/>
              </a:spcAft>
              <a:buClr>
                <a:schemeClr val="accent1"/>
              </a:buClr>
              <a:buSzPct val="70000"/>
              <a:buFont typeface="Noto Sans Symbols"/>
              <a:buChar char="●"/>
              <a:defRPr b="0" i="0" sz="2400" u="none" cap="none" strike="noStrike">
                <a:solidFill>
                  <a:schemeClr val="dk1"/>
                </a:solidFill>
                <a:latin typeface="Arial"/>
                <a:ea typeface="Arial"/>
                <a:cs typeface="Arial"/>
                <a:sym typeface="Arial"/>
              </a:defRPr>
            </a:lvl3pPr>
            <a:lvl4pPr indent="-20637" lvl="3" marL="1682750" marR="0" rtl="0" algn="l">
              <a:lnSpc>
                <a:spcPct val="100000"/>
              </a:lnSpc>
              <a:spcBef>
                <a:spcPts val="420"/>
              </a:spcBef>
              <a:spcAft>
                <a:spcPts val="0"/>
              </a:spcAft>
              <a:buClr>
                <a:schemeClr val="dk2"/>
              </a:buClr>
              <a:buSzPct val="75000"/>
              <a:buFont typeface="Noto Sans Symbols"/>
              <a:buChar char="▪"/>
              <a:defRPr b="0" i="0" sz="2100" u="none" cap="none" strike="noStrike">
                <a:solidFill>
                  <a:schemeClr val="dk1"/>
                </a:solidFill>
                <a:latin typeface="Arial"/>
                <a:ea typeface="Arial"/>
                <a:cs typeface="Arial"/>
                <a:sym typeface="Arial"/>
              </a:defRPr>
            </a:lvl4pPr>
            <a:lvl5pPr indent="-12384" lvl="4" marL="2100263" marR="0" rtl="0" algn="l">
              <a:lnSpc>
                <a:spcPct val="100000"/>
              </a:lnSpc>
              <a:spcBef>
                <a:spcPts val="420"/>
              </a:spcBef>
              <a:spcAft>
                <a:spcPts val="0"/>
              </a:spcAft>
              <a:buClr>
                <a:schemeClr val="folHlink"/>
              </a:buClr>
              <a:buSzPct val="79999"/>
              <a:buFont typeface="Noto Sans Symbols"/>
              <a:buChar char="▪"/>
              <a:defRPr b="0" i="0" sz="2100" u="none" cap="none" strike="noStrike">
                <a:solidFill>
                  <a:schemeClr val="dk1"/>
                </a:solidFill>
                <a:latin typeface="Arial"/>
                <a:ea typeface="Arial"/>
                <a:cs typeface="Arial"/>
                <a:sym typeface="Arial"/>
              </a:defRPr>
            </a:lvl5pPr>
            <a:lvl6pPr indent="-4270" lvl="5" marL="2701749" marR="0" rtl="0" algn="l">
              <a:lnSpc>
                <a:spcPct val="100000"/>
              </a:lnSpc>
              <a:spcBef>
                <a:spcPts val="420"/>
              </a:spcBef>
              <a:spcAft>
                <a:spcPts val="0"/>
              </a:spcAft>
              <a:buClr>
                <a:schemeClr val="folHlink"/>
              </a:buClr>
              <a:buSzPct val="79999"/>
              <a:buFont typeface="Noto Sans Symbols"/>
              <a:buChar char="▪"/>
              <a:defRPr b="0" i="0" sz="2100" u="none" cap="none" strike="noStrike">
                <a:solidFill>
                  <a:schemeClr val="dk1"/>
                </a:solidFill>
                <a:latin typeface="Arial"/>
                <a:ea typeface="Arial"/>
                <a:cs typeface="Arial"/>
                <a:sym typeface="Arial"/>
              </a:defRPr>
            </a:lvl6pPr>
            <a:lvl7pPr indent="-8223" lvl="6" marL="3302602" marR="0" rtl="0" algn="l">
              <a:lnSpc>
                <a:spcPct val="100000"/>
              </a:lnSpc>
              <a:spcBef>
                <a:spcPts val="420"/>
              </a:spcBef>
              <a:spcAft>
                <a:spcPts val="0"/>
              </a:spcAft>
              <a:buClr>
                <a:schemeClr val="folHlink"/>
              </a:buClr>
              <a:buSzPct val="79999"/>
              <a:buFont typeface="Noto Sans Symbols"/>
              <a:buChar char="▪"/>
              <a:defRPr b="0" i="0" sz="2100" u="none" cap="none" strike="noStrike">
                <a:solidFill>
                  <a:schemeClr val="dk1"/>
                </a:solidFill>
                <a:latin typeface="Arial"/>
                <a:ea typeface="Arial"/>
                <a:cs typeface="Arial"/>
                <a:sym typeface="Arial"/>
              </a:defRPr>
            </a:lvl7pPr>
            <a:lvl8pPr indent="-12175" lvl="7" marL="3903454" marR="0" rtl="0" algn="l">
              <a:lnSpc>
                <a:spcPct val="100000"/>
              </a:lnSpc>
              <a:spcBef>
                <a:spcPts val="420"/>
              </a:spcBef>
              <a:spcAft>
                <a:spcPts val="0"/>
              </a:spcAft>
              <a:buClr>
                <a:schemeClr val="folHlink"/>
              </a:buClr>
              <a:buSzPct val="79999"/>
              <a:buFont typeface="Noto Sans Symbols"/>
              <a:buChar char="▪"/>
              <a:defRPr b="0" i="0" sz="2100" u="none" cap="none" strike="noStrike">
                <a:solidFill>
                  <a:schemeClr val="dk1"/>
                </a:solidFill>
                <a:latin typeface="Arial"/>
                <a:ea typeface="Arial"/>
                <a:cs typeface="Arial"/>
                <a:sym typeface="Arial"/>
              </a:defRPr>
            </a:lvl8pPr>
            <a:lvl9pPr indent="-16127" lvl="8" marL="4504306" marR="0" rtl="0" algn="l">
              <a:lnSpc>
                <a:spcPct val="100000"/>
              </a:lnSpc>
              <a:spcBef>
                <a:spcPts val="420"/>
              </a:spcBef>
              <a:spcAft>
                <a:spcPts val="0"/>
              </a:spcAft>
              <a:buClr>
                <a:schemeClr val="folHlink"/>
              </a:buClr>
              <a:buSzPct val="79999"/>
              <a:buFont typeface="Noto Sans Symbols"/>
              <a:buChar char="▪"/>
              <a:defRPr b="0" i="0" sz="2100" u="none" cap="none" strike="noStrike">
                <a:solidFill>
                  <a:schemeClr val="dk1"/>
                </a:solidFill>
                <a:latin typeface="Arial"/>
                <a:ea typeface="Arial"/>
                <a:cs typeface="Arial"/>
                <a:sym typeface="Arial"/>
              </a:defRPr>
            </a:lvl9pPr>
          </a:lstStyle>
          <a:p/>
        </p:txBody>
      </p:sp>
      <p:sp>
        <p:nvSpPr>
          <p:cNvPr id="111" name="Shape 111"/>
          <p:cNvSpPr txBox="1"/>
          <p:nvPr>
            <p:ph idx="10" type="dt"/>
          </p:nvPr>
        </p:nvSpPr>
        <p:spPr>
          <a:xfrm>
            <a:off x="639762" y="7497763"/>
            <a:ext cx="2987675" cy="54927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1" type="ftr"/>
          </p:nvPr>
        </p:nvSpPr>
        <p:spPr>
          <a:xfrm>
            <a:off x="4373562" y="7497763"/>
            <a:ext cx="4054475" cy="549275"/>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13" name="Shape 113"/>
          <p:cNvSpPr txBox="1"/>
          <p:nvPr>
            <p:ph idx="12" type="sldNum"/>
          </p:nvPr>
        </p:nvSpPr>
        <p:spPr>
          <a:xfrm>
            <a:off x="9174163" y="7497763"/>
            <a:ext cx="2987675" cy="549275"/>
          </a:xfrm>
          <a:prstGeom prst="rect">
            <a:avLst/>
          </a:prstGeom>
          <a:noFill/>
          <a:ln>
            <a:noFill/>
          </a:ln>
        </p:spPr>
        <p:txBody>
          <a:bodyPr anchorCtr="0" anchor="t" bIns="60075" lIns="120150" rIns="120150" tIns="6007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3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14" name="Shape 114"/>
        <p:cNvGrpSpPr/>
        <p:nvPr/>
      </p:nvGrpSpPr>
      <p:grpSpPr>
        <a:xfrm>
          <a:off x="0" y="0"/>
          <a:ext cx="0" cy="0"/>
          <a:chOff x="0" y="0"/>
          <a:chExt cx="0" cy="0"/>
        </a:xfrm>
      </p:grpSpPr>
      <p:sp>
        <p:nvSpPr>
          <p:cNvPr id="115" name="Shape 115"/>
          <p:cNvSpPr txBox="1"/>
          <p:nvPr>
            <p:ph type="title"/>
          </p:nvPr>
        </p:nvSpPr>
        <p:spPr>
          <a:xfrm>
            <a:off x="639762" y="146050"/>
            <a:ext cx="10561637" cy="155575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1pPr>
            <a:lvl2pPr indent="0" lvl="1"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2pPr>
            <a:lvl3pPr indent="0" lvl="2"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3pPr>
            <a:lvl4pPr indent="0" lvl="3"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4pPr>
            <a:lvl5pPr indent="0" lvl="4"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5pPr>
            <a:lvl6pPr indent="-3951" lvl="5" marL="600852"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6pPr>
            <a:lvl7pPr indent="-7903" lvl="6" marL="1201704"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7pPr>
            <a:lvl8pPr indent="-11857" lvl="7" marL="1802557"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8pPr>
            <a:lvl9pPr indent="-3108" lvl="8" marL="2403409"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9pPr>
          </a:lstStyle>
          <a:p/>
        </p:txBody>
      </p:sp>
      <p:sp>
        <p:nvSpPr>
          <p:cNvPr id="116" name="Shape 116"/>
          <p:cNvSpPr txBox="1"/>
          <p:nvPr>
            <p:ph idx="10" type="dt"/>
          </p:nvPr>
        </p:nvSpPr>
        <p:spPr>
          <a:xfrm>
            <a:off x="639762" y="7497763"/>
            <a:ext cx="2987675" cy="54927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17" name="Shape 117"/>
          <p:cNvSpPr txBox="1"/>
          <p:nvPr>
            <p:ph idx="11" type="ftr"/>
          </p:nvPr>
        </p:nvSpPr>
        <p:spPr>
          <a:xfrm>
            <a:off x="4373562" y="7497763"/>
            <a:ext cx="4054475" cy="549275"/>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18" name="Shape 118"/>
          <p:cNvSpPr txBox="1"/>
          <p:nvPr>
            <p:ph idx="12" type="sldNum"/>
          </p:nvPr>
        </p:nvSpPr>
        <p:spPr>
          <a:xfrm>
            <a:off x="9174163" y="7497763"/>
            <a:ext cx="2987675" cy="549275"/>
          </a:xfrm>
          <a:prstGeom prst="rect">
            <a:avLst/>
          </a:prstGeom>
          <a:noFill/>
          <a:ln>
            <a:noFill/>
          </a:ln>
        </p:spPr>
        <p:txBody>
          <a:bodyPr anchorCtr="0" anchor="t" bIns="60075" lIns="120150" rIns="120150" tIns="6007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3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19" name="Shape 119"/>
        <p:cNvGrpSpPr/>
        <p:nvPr/>
      </p:nvGrpSpPr>
      <p:grpSpPr>
        <a:xfrm>
          <a:off x="0" y="0"/>
          <a:ext cx="0" cy="0"/>
          <a:chOff x="0" y="0"/>
          <a:chExt cx="0" cy="0"/>
        </a:xfrm>
      </p:grpSpPr>
      <p:sp>
        <p:nvSpPr>
          <p:cNvPr id="120" name="Shape 120"/>
          <p:cNvSpPr txBox="1"/>
          <p:nvPr>
            <p:ph type="title"/>
          </p:nvPr>
        </p:nvSpPr>
        <p:spPr>
          <a:xfrm>
            <a:off x="640081" y="327660"/>
            <a:ext cx="4211637" cy="139445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Arial"/>
              <a:buNone/>
              <a:defRPr b="1" i="0" sz="2600" u="none" cap="none" strike="noStrike">
                <a:solidFill>
                  <a:schemeClr val="dk2"/>
                </a:solidFill>
                <a:latin typeface="Arial"/>
                <a:ea typeface="Arial"/>
                <a:cs typeface="Arial"/>
                <a:sym typeface="Arial"/>
              </a:defRPr>
            </a:lvl1pPr>
            <a:lvl2pPr indent="0" lvl="1"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2pPr>
            <a:lvl3pPr indent="0" lvl="2"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3pPr>
            <a:lvl4pPr indent="0" lvl="3"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4pPr>
            <a:lvl5pPr indent="0" lvl="4"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5pPr>
            <a:lvl6pPr indent="-3951" lvl="5" marL="600852"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6pPr>
            <a:lvl7pPr indent="-7903" lvl="6" marL="1201704"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7pPr>
            <a:lvl8pPr indent="-11857" lvl="7" marL="1802557"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8pPr>
            <a:lvl9pPr indent="-3108" lvl="8" marL="2403409"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9pPr>
          </a:lstStyle>
          <a:p/>
        </p:txBody>
      </p:sp>
      <p:sp>
        <p:nvSpPr>
          <p:cNvPr id="121" name="Shape 121"/>
          <p:cNvSpPr txBox="1"/>
          <p:nvPr>
            <p:ph idx="1" type="body"/>
          </p:nvPr>
        </p:nvSpPr>
        <p:spPr>
          <a:xfrm>
            <a:off x="5005069" y="327660"/>
            <a:ext cx="7156449" cy="7023736"/>
          </a:xfrm>
          <a:prstGeom prst="rect">
            <a:avLst/>
          </a:prstGeom>
          <a:noFill/>
          <a:ln>
            <a:noFill/>
          </a:ln>
        </p:spPr>
        <p:txBody>
          <a:bodyPr anchorCtr="0" anchor="t" bIns="91425" lIns="91425" rIns="91425" tIns="91425"/>
          <a:lstStyle>
            <a:lvl1pPr indent="270827" lvl="0" marL="449263" marR="0" rtl="0" algn="l">
              <a:lnSpc>
                <a:spcPct val="100000"/>
              </a:lnSpc>
              <a:spcBef>
                <a:spcPts val="840"/>
              </a:spcBef>
              <a:spcAft>
                <a:spcPts val="0"/>
              </a:spcAft>
              <a:buClr>
                <a:schemeClr val="dk2"/>
              </a:buClr>
              <a:buSzPct val="70000"/>
              <a:buFont typeface="Noto Sans Symbols"/>
              <a:buChar char="●"/>
              <a:defRPr b="0" i="0" sz="4200" u="none" cap="none" strike="noStrike">
                <a:solidFill>
                  <a:schemeClr val="dk1"/>
                </a:solidFill>
                <a:latin typeface="Arial"/>
                <a:ea typeface="Arial"/>
                <a:cs typeface="Arial"/>
                <a:sym typeface="Arial"/>
              </a:defRPr>
            </a:lvl1pPr>
            <a:lvl2pPr indent="158114" lvl="1" marL="908050" marR="0" rtl="0" algn="l">
              <a:lnSpc>
                <a:spcPct val="100000"/>
              </a:lnSpc>
              <a:spcBef>
                <a:spcPts val="740"/>
              </a:spcBef>
              <a:spcAft>
                <a:spcPts val="0"/>
              </a:spcAft>
              <a:buClr>
                <a:schemeClr val="accent2"/>
              </a:buClr>
              <a:buSzPct val="70000"/>
              <a:buFont typeface="Noto Sans Symbols"/>
              <a:buChar char="●"/>
              <a:defRPr b="0" i="0" sz="3700" u="none" cap="none" strike="noStrike">
                <a:solidFill>
                  <a:schemeClr val="dk1"/>
                </a:solidFill>
                <a:latin typeface="Arial"/>
                <a:ea typeface="Arial"/>
                <a:cs typeface="Arial"/>
                <a:sym typeface="Arial"/>
              </a:defRPr>
            </a:lvl2pPr>
            <a:lvl3pPr indent="166051" lvl="2" marL="1296988" marR="0" rtl="0" algn="l">
              <a:lnSpc>
                <a:spcPct val="100000"/>
              </a:lnSpc>
              <a:spcBef>
                <a:spcPts val="640"/>
              </a:spcBef>
              <a:spcAft>
                <a:spcPts val="0"/>
              </a:spcAft>
              <a:buClr>
                <a:schemeClr val="accent1"/>
              </a:buClr>
              <a:buSzPct val="70000"/>
              <a:buFont typeface="Noto Sans Symbols"/>
              <a:buChar char="●"/>
              <a:defRPr b="0" i="0" sz="3200" u="none" cap="none" strike="noStrike">
                <a:solidFill>
                  <a:schemeClr val="dk1"/>
                </a:solidFill>
                <a:latin typeface="Arial"/>
                <a:ea typeface="Arial"/>
                <a:cs typeface="Arial"/>
                <a:sym typeface="Arial"/>
              </a:defRPr>
            </a:lvl3pPr>
            <a:lvl4pPr indent="79375" lvl="3" marL="1682750" marR="0" rtl="0" algn="l">
              <a:lnSpc>
                <a:spcPct val="100000"/>
              </a:lnSpc>
              <a:spcBef>
                <a:spcPts val="520"/>
              </a:spcBef>
              <a:spcAft>
                <a:spcPts val="0"/>
              </a:spcAft>
              <a:buClr>
                <a:schemeClr val="dk2"/>
              </a:buClr>
              <a:buSzPct val="75000"/>
              <a:buFont typeface="Noto Sans Symbols"/>
              <a:buChar char="▪"/>
              <a:defRPr b="0" i="0" sz="2600" u="none" cap="none" strike="noStrike">
                <a:solidFill>
                  <a:schemeClr val="dk1"/>
                </a:solidFill>
                <a:latin typeface="Arial"/>
                <a:ea typeface="Arial"/>
                <a:cs typeface="Arial"/>
                <a:sym typeface="Arial"/>
              </a:defRPr>
            </a:lvl4pPr>
            <a:lvl5pPr indent="89215" lvl="4" marL="2100263"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5pPr>
            <a:lvl6pPr indent="97329" lvl="5" marL="2701749"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6pPr>
            <a:lvl7pPr indent="93376" lvl="6" marL="3302602"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7pPr>
            <a:lvl8pPr indent="89424" lvl="7" marL="3903454"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8pPr>
            <a:lvl9pPr indent="85472" lvl="8" marL="4504306"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9pPr>
          </a:lstStyle>
          <a:p/>
        </p:txBody>
      </p:sp>
      <p:sp>
        <p:nvSpPr>
          <p:cNvPr id="122" name="Shape 122"/>
          <p:cNvSpPr txBox="1"/>
          <p:nvPr>
            <p:ph idx="2" type="body"/>
          </p:nvPr>
        </p:nvSpPr>
        <p:spPr>
          <a:xfrm>
            <a:off x="640081" y="1722116"/>
            <a:ext cx="4211637" cy="5629276"/>
          </a:xfrm>
          <a:prstGeom prst="rect">
            <a:avLst/>
          </a:prstGeom>
          <a:noFill/>
          <a:ln>
            <a:noFill/>
          </a:ln>
        </p:spPr>
        <p:txBody>
          <a:bodyPr anchorCtr="0" anchor="t" bIns="91425" lIns="91425" rIns="91425" tIns="91425"/>
          <a:lstStyle>
            <a:lvl1pPr indent="0" lvl="0" marL="0" marR="0" rtl="0" algn="l">
              <a:lnSpc>
                <a:spcPct val="100000"/>
              </a:lnSpc>
              <a:spcBef>
                <a:spcPts val="360"/>
              </a:spcBef>
              <a:spcAft>
                <a:spcPts val="0"/>
              </a:spcAft>
              <a:buClr>
                <a:schemeClr val="dk2"/>
              </a:buClr>
              <a:buFont typeface="Noto Sans Symbols"/>
              <a:buNone/>
              <a:defRPr b="0" i="0" sz="1800" u="none" cap="none" strike="noStrike">
                <a:solidFill>
                  <a:schemeClr val="dk1"/>
                </a:solidFill>
                <a:latin typeface="Arial"/>
                <a:ea typeface="Arial"/>
                <a:cs typeface="Arial"/>
                <a:sym typeface="Arial"/>
              </a:defRPr>
            </a:lvl1pPr>
            <a:lvl2pPr indent="-3951" lvl="1" marL="600852" marR="0" rtl="0" algn="l">
              <a:lnSpc>
                <a:spcPct val="100000"/>
              </a:lnSpc>
              <a:spcBef>
                <a:spcPts val="320"/>
              </a:spcBef>
              <a:spcAft>
                <a:spcPts val="0"/>
              </a:spcAft>
              <a:buClr>
                <a:schemeClr val="accent2"/>
              </a:buClr>
              <a:buFont typeface="Noto Sans Symbols"/>
              <a:buNone/>
              <a:defRPr b="0" i="0" sz="1600" u="none" cap="none" strike="noStrike">
                <a:solidFill>
                  <a:schemeClr val="dk1"/>
                </a:solidFill>
                <a:latin typeface="Arial"/>
                <a:ea typeface="Arial"/>
                <a:cs typeface="Arial"/>
                <a:sym typeface="Arial"/>
              </a:defRPr>
            </a:lvl2pPr>
            <a:lvl3pPr indent="-7903" lvl="2" marL="1201704" marR="0" rtl="0" algn="l">
              <a:lnSpc>
                <a:spcPct val="100000"/>
              </a:lnSpc>
              <a:spcBef>
                <a:spcPts val="260"/>
              </a:spcBef>
              <a:spcAft>
                <a:spcPts val="0"/>
              </a:spcAft>
              <a:buClr>
                <a:schemeClr val="accent1"/>
              </a:buClr>
              <a:buFont typeface="Noto Sans Symbols"/>
              <a:buNone/>
              <a:defRPr b="0" i="0" sz="1300" u="none" cap="none" strike="noStrike">
                <a:solidFill>
                  <a:schemeClr val="dk1"/>
                </a:solidFill>
                <a:latin typeface="Arial"/>
                <a:ea typeface="Arial"/>
                <a:cs typeface="Arial"/>
                <a:sym typeface="Arial"/>
              </a:defRPr>
            </a:lvl3pPr>
            <a:lvl4pPr indent="-11857" lvl="3" marL="1802557" marR="0" rtl="0" algn="l">
              <a:lnSpc>
                <a:spcPct val="100000"/>
              </a:lnSpc>
              <a:spcBef>
                <a:spcPts val="240"/>
              </a:spcBef>
              <a:spcAft>
                <a:spcPts val="0"/>
              </a:spcAft>
              <a:buClr>
                <a:schemeClr val="dk2"/>
              </a:buClr>
              <a:buFont typeface="Noto Sans Symbols"/>
              <a:buNone/>
              <a:defRPr b="0" i="0" sz="1200" u="none" cap="none" strike="noStrike">
                <a:solidFill>
                  <a:schemeClr val="dk1"/>
                </a:solidFill>
                <a:latin typeface="Arial"/>
                <a:ea typeface="Arial"/>
                <a:cs typeface="Arial"/>
                <a:sym typeface="Arial"/>
              </a:defRPr>
            </a:lvl4pPr>
            <a:lvl5pPr indent="-3108" lvl="4" marL="2403409" marR="0" rtl="0" algn="l">
              <a:lnSpc>
                <a:spcPct val="100000"/>
              </a:lnSpc>
              <a:spcBef>
                <a:spcPts val="240"/>
              </a:spcBef>
              <a:spcAft>
                <a:spcPts val="0"/>
              </a:spcAft>
              <a:buClr>
                <a:schemeClr val="folHlink"/>
              </a:buClr>
              <a:buFont typeface="Noto Sans Symbols"/>
              <a:buNone/>
              <a:defRPr b="0" i="0" sz="1200" u="none" cap="none" strike="noStrike">
                <a:solidFill>
                  <a:schemeClr val="dk1"/>
                </a:solidFill>
                <a:latin typeface="Arial"/>
                <a:ea typeface="Arial"/>
                <a:cs typeface="Arial"/>
                <a:sym typeface="Arial"/>
              </a:defRPr>
            </a:lvl5pPr>
            <a:lvl6pPr indent="-7061" lvl="5" marL="3004261" marR="0" rtl="0" algn="l">
              <a:lnSpc>
                <a:spcPct val="100000"/>
              </a:lnSpc>
              <a:spcBef>
                <a:spcPts val="240"/>
              </a:spcBef>
              <a:spcAft>
                <a:spcPts val="0"/>
              </a:spcAft>
              <a:buClr>
                <a:schemeClr val="folHlink"/>
              </a:buClr>
              <a:buFont typeface="Noto Sans Symbols"/>
              <a:buNone/>
              <a:defRPr b="0" i="0" sz="1200" u="none" cap="none" strike="noStrike">
                <a:solidFill>
                  <a:schemeClr val="dk1"/>
                </a:solidFill>
                <a:latin typeface="Arial"/>
                <a:ea typeface="Arial"/>
                <a:cs typeface="Arial"/>
                <a:sym typeface="Arial"/>
              </a:defRPr>
            </a:lvl6pPr>
            <a:lvl7pPr indent="-11012" lvl="6" marL="3605113" marR="0" rtl="0" algn="l">
              <a:lnSpc>
                <a:spcPct val="100000"/>
              </a:lnSpc>
              <a:spcBef>
                <a:spcPts val="240"/>
              </a:spcBef>
              <a:spcAft>
                <a:spcPts val="0"/>
              </a:spcAft>
              <a:buClr>
                <a:schemeClr val="folHlink"/>
              </a:buClr>
              <a:buFont typeface="Noto Sans Symbols"/>
              <a:buNone/>
              <a:defRPr b="0" i="0" sz="1200" u="none" cap="none" strike="noStrike">
                <a:solidFill>
                  <a:schemeClr val="dk1"/>
                </a:solidFill>
                <a:latin typeface="Arial"/>
                <a:ea typeface="Arial"/>
                <a:cs typeface="Arial"/>
                <a:sym typeface="Arial"/>
              </a:defRPr>
            </a:lvl7pPr>
            <a:lvl8pPr indent="-2266" lvl="7" marL="4205966" marR="0" rtl="0" algn="l">
              <a:lnSpc>
                <a:spcPct val="100000"/>
              </a:lnSpc>
              <a:spcBef>
                <a:spcPts val="240"/>
              </a:spcBef>
              <a:spcAft>
                <a:spcPts val="0"/>
              </a:spcAft>
              <a:buClr>
                <a:schemeClr val="folHlink"/>
              </a:buClr>
              <a:buFont typeface="Noto Sans Symbols"/>
              <a:buNone/>
              <a:defRPr b="0" i="0" sz="1200" u="none" cap="none" strike="noStrike">
                <a:solidFill>
                  <a:schemeClr val="dk1"/>
                </a:solidFill>
                <a:latin typeface="Arial"/>
                <a:ea typeface="Arial"/>
                <a:cs typeface="Arial"/>
                <a:sym typeface="Arial"/>
              </a:defRPr>
            </a:lvl8pPr>
            <a:lvl9pPr indent="-6217" lvl="8" marL="4806818" marR="0" rtl="0" algn="l">
              <a:lnSpc>
                <a:spcPct val="100000"/>
              </a:lnSpc>
              <a:spcBef>
                <a:spcPts val="240"/>
              </a:spcBef>
              <a:spcAft>
                <a:spcPts val="0"/>
              </a:spcAft>
              <a:buClr>
                <a:schemeClr val="folHlink"/>
              </a:buClr>
              <a:buFont typeface="Noto Sans Symbols"/>
              <a:buNone/>
              <a:defRPr b="0" i="0" sz="1200" u="none" cap="none" strike="noStrike">
                <a:solidFill>
                  <a:schemeClr val="dk1"/>
                </a:solidFill>
                <a:latin typeface="Arial"/>
                <a:ea typeface="Arial"/>
                <a:cs typeface="Arial"/>
                <a:sym typeface="Arial"/>
              </a:defRPr>
            </a:lvl9pPr>
          </a:lstStyle>
          <a:p/>
        </p:txBody>
      </p:sp>
      <p:sp>
        <p:nvSpPr>
          <p:cNvPr id="123" name="Shape 123"/>
          <p:cNvSpPr txBox="1"/>
          <p:nvPr>
            <p:ph idx="10" type="dt"/>
          </p:nvPr>
        </p:nvSpPr>
        <p:spPr>
          <a:xfrm>
            <a:off x="639762" y="7497763"/>
            <a:ext cx="2987675" cy="54927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24" name="Shape 124"/>
          <p:cNvSpPr txBox="1"/>
          <p:nvPr>
            <p:ph idx="11" type="ftr"/>
          </p:nvPr>
        </p:nvSpPr>
        <p:spPr>
          <a:xfrm>
            <a:off x="4373562" y="7497763"/>
            <a:ext cx="4054475" cy="549275"/>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25" name="Shape 125"/>
          <p:cNvSpPr txBox="1"/>
          <p:nvPr>
            <p:ph idx="12" type="sldNum"/>
          </p:nvPr>
        </p:nvSpPr>
        <p:spPr>
          <a:xfrm>
            <a:off x="9174163" y="7497763"/>
            <a:ext cx="2987675" cy="549275"/>
          </a:xfrm>
          <a:prstGeom prst="rect">
            <a:avLst/>
          </a:prstGeom>
          <a:noFill/>
          <a:ln>
            <a:noFill/>
          </a:ln>
        </p:spPr>
        <p:txBody>
          <a:bodyPr anchorCtr="0" anchor="t" bIns="60075" lIns="120150" rIns="120150" tIns="6007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3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26" name="Shape 126"/>
        <p:cNvGrpSpPr/>
        <p:nvPr/>
      </p:nvGrpSpPr>
      <p:grpSpPr>
        <a:xfrm>
          <a:off x="0" y="0"/>
          <a:ext cx="0" cy="0"/>
          <a:chOff x="0" y="0"/>
          <a:chExt cx="0" cy="0"/>
        </a:xfrm>
      </p:grpSpPr>
      <p:sp>
        <p:nvSpPr>
          <p:cNvPr id="127" name="Shape 127"/>
          <p:cNvSpPr txBox="1"/>
          <p:nvPr>
            <p:ph type="title"/>
          </p:nvPr>
        </p:nvSpPr>
        <p:spPr>
          <a:xfrm>
            <a:off x="2509200" y="5760719"/>
            <a:ext cx="7680958" cy="680085"/>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Arial"/>
              <a:buNone/>
              <a:defRPr b="1" i="0" sz="2600" u="none" cap="none" strike="noStrike">
                <a:solidFill>
                  <a:schemeClr val="dk2"/>
                </a:solidFill>
                <a:latin typeface="Arial"/>
                <a:ea typeface="Arial"/>
                <a:cs typeface="Arial"/>
                <a:sym typeface="Arial"/>
              </a:defRPr>
            </a:lvl1pPr>
            <a:lvl2pPr indent="0" lvl="1"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2pPr>
            <a:lvl3pPr indent="0" lvl="2"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3pPr>
            <a:lvl4pPr indent="0" lvl="3"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4pPr>
            <a:lvl5pPr indent="0" lvl="4"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5pPr>
            <a:lvl6pPr indent="-3951" lvl="5" marL="600852"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6pPr>
            <a:lvl7pPr indent="-7903" lvl="6" marL="1201704"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7pPr>
            <a:lvl8pPr indent="-11857" lvl="7" marL="1802557"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8pPr>
            <a:lvl9pPr indent="-3108" lvl="8" marL="2403409"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9pPr>
          </a:lstStyle>
          <a:p/>
        </p:txBody>
      </p:sp>
      <p:sp>
        <p:nvSpPr>
          <p:cNvPr id="128" name="Shape 128"/>
          <p:cNvSpPr/>
          <p:nvPr>
            <p:ph idx="2" type="pic"/>
          </p:nvPr>
        </p:nvSpPr>
        <p:spPr>
          <a:xfrm>
            <a:off x="2509200" y="735329"/>
            <a:ext cx="7680958" cy="4937760"/>
          </a:xfrm>
          <a:prstGeom prst="rect">
            <a:avLst/>
          </a:prstGeom>
          <a:noFill/>
          <a:ln>
            <a:noFill/>
          </a:ln>
        </p:spPr>
        <p:txBody>
          <a:bodyPr anchorCtr="0" anchor="t" bIns="91425" lIns="91425" rIns="91425" tIns="91425"/>
          <a:lstStyle>
            <a:lvl1pPr indent="0" lvl="0" marL="0" marR="0" rtl="0" algn="l">
              <a:lnSpc>
                <a:spcPct val="100000"/>
              </a:lnSpc>
              <a:spcBef>
                <a:spcPts val="840"/>
              </a:spcBef>
              <a:spcAft>
                <a:spcPts val="0"/>
              </a:spcAft>
              <a:buClr>
                <a:schemeClr val="dk2"/>
              </a:buClr>
              <a:buFont typeface="Noto Sans Symbols"/>
              <a:buNone/>
              <a:defRPr b="0" i="0" sz="4200" u="none" cap="none" strike="noStrike">
                <a:solidFill>
                  <a:schemeClr val="dk1"/>
                </a:solidFill>
                <a:latin typeface="Arial"/>
                <a:ea typeface="Arial"/>
                <a:cs typeface="Arial"/>
                <a:sym typeface="Arial"/>
              </a:defRPr>
            </a:lvl1pPr>
            <a:lvl2pPr indent="-3951" lvl="1" marL="600852" marR="0" rtl="0" algn="l">
              <a:lnSpc>
                <a:spcPct val="100000"/>
              </a:lnSpc>
              <a:spcBef>
                <a:spcPts val="740"/>
              </a:spcBef>
              <a:spcAft>
                <a:spcPts val="0"/>
              </a:spcAft>
              <a:buClr>
                <a:schemeClr val="accent2"/>
              </a:buClr>
              <a:buFont typeface="Noto Sans Symbols"/>
              <a:buNone/>
              <a:defRPr b="0" i="0" sz="3700" u="none" cap="none" strike="noStrike">
                <a:solidFill>
                  <a:schemeClr val="dk1"/>
                </a:solidFill>
                <a:latin typeface="Arial"/>
                <a:ea typeface="Arial"/>
                <a:cs typeface="Arial"/>
                <a:sym typeface="Arial"/>
              </a:defRPr>
            </a:lvl2pPr>
            <a:lvl3pPr indent="-7903" lvl="2" marL="1201704" marR="0" rtl="0" algn="l">
              <a:lnSpc>
                <a:spcPct val="100000"/>
              </a:lnSpc>
              <a:spcBef>
                <a:spcPts val="640"/>
              </a:spcBef>
              <a:spcAft>
                <a:spcPts val="0"/>
              </a:spcAft>
              <a:buClr>
                <a:schemeClr val="accent1"/>
              </a:buClr>
              <a:buFont typeface="Noto Sans Symbols"/>
              <a:buNone/>
              <a:defRPr b="0" i="0" sz="3200" u="none" cap="none" strike="noStrike">
                <a:solidFill>
                  <a:schemeClr val="dk1"/>
                </a:solidFill>
                <a:latin typeface="Arial"/>
                <a:ea typeface="Arial"/>
                <a:cs typeface="Arial"/>
                <a:sym typeface="Arial"/>
              </a:defRPr>
            </a:lvl3pPr>
            <a:lvl4pPr indent="-11857" lvl="3" marL="1802557" marR="0" rtl="0" algn="l">
              <a:lnSpc>
                <a:spcPct val="100000"/>
              </a:lnSpc>
              <a:spcBef>
                <a:spcPts val="520"/>
              </a:spcBef>
              <a:spcAft>
                <a:spcPts val="0"/>
              </a:spcAft>
              <a:buClr>
                <a:schemeClr val="dk2"/>
              </a:buClr>
              <a:buFont typeface="Noto Sans Symbols"/>
              <a:buNone/>
              <a:defRPr b="0" i="0" sz="2600" u="none" cap="none" strike="noStrike">
                <a:solidFill>
                  <a:schemeClr val="dk1"/>
                </a:solidFill>
                <a:latin typeface="Arial"/>
                <a:ea typeface="Arial"/>
                <a:cs typeface="Arial"/>
                <a:sym typeface="Arial"/>
              </a:defRPr>
            </a:lvl4pPr>
            <a:lvl5pPr indent="-3108" lvl="4" marL="2403409" marR="0" rtl="0" algn="l">
              <a:lnSpc>
                <a:spcPct val="100000"/>
              </a:lnSpc>
              <a:spcBef>
                <a:spcPts val="520"/>
              </a:spcBef>
              <a:spcAft>
                <a:spcPts val="0"/>
              </a:spcAft>
              <a:buClr>
                <a:schemeClr val="folHlink"/>
              </a:buClr>
              <a:buFont typeface="Noto Sans Symbols"/>
              <a:buNone/>
              <a:defRPr b="0" i="0" sz="2600" u="none" cap="none" strike="noStrike">
                <a:solidFill>
                  <a:schemeClr val="dk1"/>
                </a:solidFill>
                <a:latin typeface="Arial"/>
                <a:ea typeface="Arial"/>
                <a:cs typeface="Arial"/>
                <a:sym typeface="Arial"/>
              </a:defRPr>
            </a:lvl5pPr>
            <a:lvl6pPr indent="-7061" lvl="5" marL="3004261" marR="0" rtl="0" algn="l">
              <a:lnSpc>
                <a:spcPct val="100000"/>
              </a:lnSpc>
              <a:spcBef>
                <a:spcPts val="520"/>
              </a:spcBef>
              <a:spcAft>
                <a:spcPts val="0"/>
              </a:spcAft>
              <a:buClr>
                <a:schemeClr val="folHlink"/>
              </a:buClr>
              <a:buFont typeface="Noto Sans Symbols"/>
              <a:buNone/>
              <a:defRPr b="0" i="0" sz="2600" u="none" cap="none" strike="noStrike">
                <a:solidFill>
                  <a:schemeClr val="dk1"/>
                </a:solidFill>
                <a:latin typeface="Arial"/>
                <a:ea typeface="Arial"/>
                <a:cs typeface="Arial"/>
                <a:sym typeface="Arial"/>
              </a:defRPr>
            </a:lvl6pPr>
            <a:lvl7pPr indent="-11012" lvl="6" marL="3605113" marR="0" rtl="0" algn="l">
              <a:lnSpc>
                <a:spcPct val="100000"/>
              </a:lnSpc>
              <a:spcBef>
                <a:spcPts val="520"/>
              </a:spcBef>
              <a:spcAft>
                <a:spcPts val="0"/>
              </a:spcAft>
              <a:buClr>
                <a:schemeClr val="folHlink"/>
              </a:buClr>
              <a:buFont typeface="Noto Sans Symbols"/>
              <a:buNone/>
              <a:defRPr b="0" i="0" sz="2600" u="none" cap="none" strike="noStrike">
                <a:solidFill>
                  <a:schemeClr val="dk1"/>
                </a:solidFill>
                <a:latin typeface="Arial"/>
                <a:ea typeface="Arial"/>
                <a:cs typeface="Arial"/>
                <a:sym typeface="Arial"/>
              </a:defRPr>
            </a:lvl7pPr>
            <a:lvl8pPr indent="-2266" lvl="7" marL="4205966" marR="0" rtl="0" algn="l">
              <a:lnSpc>
                <a:spcPct val="100000"/>
              </a:lnSpc>
              <a:spcBef>
                <a:spcPts val="520"/>
              </a:spcBef>
              <a:spcAft>
                <a:spcPts val="0"/>
              </a:spcAft>
              <a:buClr>
                <a:schemeClr val="folHlink"/>
              </a:buClr>
              <a:buFont typeface="Noto Sans Symbols"/>
              <a:buNone/>
              <a:defRPr b="0" i="0" sz="2600" u="none" cap="none" strike="noStrike">
                <a:solidFill>
                  <a:schemeClr val="dk1"/>
                </a:solidFill>
                <a:latin typeface="Arial"/>
                <a:ea typeface="Arial"/>
                <a:cs typeface="Arial"/>
                <a:sym typeface="Arial"/>
              </a:defRPr>
            </a:lvl8pPr>
            <a:lvl9pPr indent="-6217" lvl="8" marL="4806818" marR="0" rtl="0" algn="l">
              <a:lnSpc>
                <a:spcPct val="100000"/>
              </a:lnSpc>
              <a:spcBef>
                <a:spcPts val="520"/>
              </a:spcBef>
              <a:spcAft>
                <a:spcPts val="0"/>
              </a:spcAft>
              <a:buClr>
                <a:schemeClr val="folHlink"/>
              </a:buClr>
              <a:buFont typeface="Noto Sans Symbols"/>
              <a:buNone/>
              <a:defRPr b="0" i="0" sz="2600" u="none" cap="none" strike="noStrike">
                <a:solidFill>
                  <a:schemeClr val="dk1"/>
                </a:solidFill>
                <a:latin typeface="Arial"/>
                <a:ea typeface="Arial"/>
                <a:cs typeface="Arial"/>
                <a:sym typeface="Arial"/>
              </a:defRPr>
            </a:lvl9pPr>
          </a:lstStyle>
          <a:p/>
        </p:txBody>
      </p:sp>
      <p:sp>
        <p:nvSpPr>
          <p:cNvPr id="129" name="Shape 129"/>
          <p:cNvSpPr txBox="1"/>
          <p:nvPr>
            <p:ph idx="1" type="body"/>
          </p:nvPr>
        </p:nvSpPr>
        <p:spPr>
          <a:xfrm>
            <a:off x="2509200" y="6440805"/>
            <a:ext cx="7680958" cy="965831"/>
          </a:xfrm>
          <a:prstGeom prst="rect">
            <a:avLst/>
          </a:prstGeom>
          <a:noFill/>
          <a:ln>
            <a:noFill/>
          </a:ln>
        </p:spPr>
        <p:txBody>
          <a:bodyPr anchorCtr="0" anchor="t" bIns="91425" lIns="91425" rIns="91425" tIns="91425"/>
          <a:lstStyle>
            <a:lvl1pPr indent="0" lvl="0" marL="0" marR="0" rtl="0" algn="l">
              <a:lnSpc>
                <a:spcPct val="100000"/>
              </a:lnSpc>
              <a:spcBef>
                <a:spcPts val="360"/>
              </a:spcBef>
              <a:spcAft>
                <a:spcPts val="0"/>
              </a:spcAft>
              <a:buClr>
                <a:schemeClr val="dk2"/>
              </a:buClr>
              <a:buFont typeface="Noto Sans Symbols"/>
              <a:buNone/>
              <a:defRPr b="0" i="0" sz="1800" u="none" cap="none" strike="noStrike">
                <a:solidFill>
                  <a:schemeClr val="dk1"/>
                </a:solidFill>
                <a:latin typeface="Arial"/>
                <a:ea typeface="Arial"/>
                <a:cs typeface="Arial"/>
                <a:sym typeface="Arial"/>
              </a:defRPr>
            </a:lvl1pPr>
            <a:lvl2pPr indent="-3951" lvl="1" marL="600852" marR="0" rtl="0" algn="l">
              <a:lnSpc>
                <a:spcPct val="100000"/>
              </a:lnSpc>
              <a:spcBef>
                <a:spcPts val="320"/>
              </a:spcBef>
              <a:spcAft>
                <a:spcPts val="0"/>
              </a:spcAft>
              <a:buClr>
                <a:schemeClr val="accent2"/>
              </a:buClr>
              <a:buFont typeface="Noto Sans Symbols"/>
              <a:buNone/>
              <a:defRPr b="0" i="0" sz="1600" u="none" cap="none" strike="noStrike">
                <a:solidFill>
                  <a:schemeClr val="dk1"/>
                </a:solidFill>
                <a:latin typeface="Arial"/>
                <a:ea typeface="Arial"/>
                <a:cs typeface="Arial"/>
                <a:sym typeface="Arial"/>
              </a:defRPr>
            </a:lvl2pPr>
            <a:lvl3pPr indent="-7903" lvl="2" marL="1201704" marR="0" rtl="0" algn="l">
              <a:lnSpc>
                <a:spcPct val="100000"/>
              </a:lnSpc>
              <a:spcBef>
                <a:spcPts val="260"/>
              </a:spcBef>
              <a:spcAft>
                <a:spcPts val="0"/>
              </a:spcAft>
              <a:buClr>
                <a:schemeClr val="accent1"/>
              </a:buClr>
              <a:buFont typeface="Noto Sans Symbols"/>
              <a:buNone/>
              <a:defRPr b="0" i="0" sz="1300" u="none" cap="none" strike="noStrike">
                <a:solidFill>
                  <a:schemeClr val="dk1"/>
                </a:solidFill>
                <a:latin typeface="Arial"/>
                <a:ea typeface="Arial"/>
                <a:cs typeface="Arial"/>
                <a:sym typeface="Arial"/>
              </a:defRPr>
            </a:lvl3pPr>
            <a:lvl4pPr indent="-11857" lvl="3" marL="1802557" marR="0" rtl="0" algn="l">
              <a:lnSpc>
                <a:spcPct val="100000"/>
              </a:lnSpc>
              <a:spcBef>
                <a:spcPts val="240"/>
              </a:spcBef>
              <a:spcAft>
                <a:spcPts val="0"/>
              </a:spcAft>
              <a:buClr>
                <a:schemeClr val="dk2"/>
              </a:buClr>
              <a:buFont typeface="Noto Sans Symbols"/>
              <a:buNone/>
              <a:defRPr b="0" i="0" sz="1200" u="none" cap="none" strike="noStrike">
                <a:solidFill>
                  <a:schemeClr val="dk1"/>
                </a:solidFill>
                <a:latin typeface="Arial"/>
                <a:ea typeface="Arial"/>
                <a:cs typeface="Arial"/>
                <a:sym typeface="Arial"/>
              </a:defRPr>
            </a:lvl4pPr>
            <a:lvl5pPr indent="-3108" lvl="4" marL="2403409" marR="0" rtl="0" algn="l">
              <a:lnSpc>
                <a:spcPct val="100000"/>
              </a:lnSpc>
              <a:spcBef>
                <a:spcPts val="240"/>
              </a:spcBef>
              <a:spcAft>
                <a:spcPts val="0"/>
              </a:spcAft>
              <a:buClr>
                <a:schemeClr val="folHlink"/>
              </a:buClr>
              <a:buFont typeface="Noto Sans Symbols"/>
              <a:buNone/>
              <a:defRPr b="0" i="0" sz="1200" u="none" cap="none" strike="noStrike">
                <a:solidFill>
                  <a:schemeClr val="dk1"/>
                </a:solidFill>
                <a:latin typeface="Arial"/>
                <a:ea typeface="Arial"/>
                <a:cs typeface="Arial"/>
                <a:sym typeface="Arial"/>
              </a:defRPr>
            </a:lvl5pPr>
            <a:lvl6pPr indent="-7061" lvl="5" marL="3004261" marR="0" rtl="0" algn="l">
              <a:lnSpc>
                <a:spcPct val="100000"/>
              </a:lnSpc>
              <a:spcBef>
                <a:spcPts val="240"/>
              </a:spcBef>
              <a:spcAft>
                <a:spcPts val="0"/>
              </a:spcAft>
              <a:buClr>
                <a:schemeClr val="folHlink"/>
              </a:buClr>
              <a:buFont typeface="Noto Sans Symbols"/>
              <a:buNone/>
              <a:defRPr b="0" i="0" sz="1200" u="none" cap="none" strike="noStrike">
                <a:solidFill>
                  <a:schemeClr val="dk1"/>
                </a:solidFill>
                <a:latin typeface="Arial"/>
                <a:ea typeface="Arial"/>
                <a:cs typeface="Arial"/>
                <a:sym typeface="Arial"/>
              </a:defRPr>
            </a:lvl6pPr>
            <a:lvl7pPr indent="-11012" lvl="6" marL="3605113" marR="0" rtl="0" algn="l">
              <a:lnSpc>
                <a:spcPct val="100000"/>
              </a:lnSpc>
              <a:spcBef>
                <a:spcPts val="240"/>
              </a:spcBef>
              <a:spcAft>
                <a:spcPts val="0"/>
              </a:spcAft>
              <a:buClr>
                <a:schemeClr val="folHlink"/>
              </a:buClr>
              <a:buFont typeface="Noto Sans Symbols"/>
              <a:buNone/>
              <a:defRPr b="0" i="0" sz="1200" u="none" cap="none" strike="noStrike">
                <a:solidFill>
                  <a:schemeClr val="dk1"/>
                </a:solidFill>
                <a:latin typeface="Arial"/>
                <a:ea typeface="Arial"/>
                <a:cs typeface="Arial"/>
                <a:sym typeface="Arial"/>
              </a:defRPr>
            </a:lvl7pPr>
            <a:lvl8pPr indent="-2266" lvl="7" marL="4205966" marR="0" rtl="0" algn="l">
              <a:lnSpc>
                <a:spcPct val="100000"/>
              </a:lnSpc>
              <a:spcBef>
                <a:spcPts val="240"/>
              </a:spcBef>
              <a:spcAft>
                <a:spcPts val="0"/>
              </a:spcAft>
              <a:buClr>
                <a:schemeClr val="folHlink"/>
              </a:buClr>
              <a:buFont typeface="Noto Sans Symbols"/>
              <a:buNone/>
              <a:defRPr b="0" i="0" sz="1200" u="none" cap="none" strike="noStrike">
                <a:solidFill>
                  <a:schemeClr val="dk1"/>
                </a:solidFill>
                <a:latin typeface="Arial"/>
                <a:ea typeface="Arial"/>
                <a:cs typeface="Arial"/>
                <a:sym typeface="Arial"/>
              </a:defRPr>
            </a:lvl8pPr>
            <a:lvl9pPr indent="-6217" lvl="8" marL="4806818" marR="0" rtl="0" algn="l">
              <a:lnSpc>
                <a:spcPct val="100000"/>
              </a:lnSpc>
              <a:spcBef>
                <a:spcPts val="240"/>
              </a:spcBef>
              <a:spcAft>
                <a:spcPts val="0"/>
              </a:spcAft>
              <a:buClr>
                <a:schemeClr val="folHlink"/>
              </a:buClr>
              <a:buFont typeface="Noto Sans Symbols"/>
              <a:buNone/>
              <a:defRPr b="0" i="0" sz="1200" u="none" cap="none" strike="noStrike">
                <a:solidFill>
                  <a:schemeClr val="dk1"/>
                </a:solidFill>
                <a:latin typeface="Arial"/>
                <a:ea typeface="Arial"/>
                <a:cs typeface="Arial"/>
                <a:sym typeface="Arial"/>
              </a:defRPr>
            </a:lvl9pPr>
          </a:lstStyle>
          <a:p/>
        </p:txBody>
      </p:sp>
      <p:sp>
        <p:nvSpPr>
          <p:cNvPr id="130" name="Shape 130"/>
          <p:cNvSpPr txBox="1"/>
          <p:nvPr>
            <p:ph idx="10" type="dt"/>
          </p:nvPr>
        </p:nvSpPr>
        <p:spPr>
          <a:xfrm>
            <a:off x="639762" y="7497763"/>
            <a:ext cx="2987675" cy="54927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31" name="Shape 131"/>
          <p:cNvSpPr txBox="1"/>
          <p:nvPr>
            <p:ph idx="11" type="ftr"/>
          </p:nvPr>
        </p:nvSpPr>
        <p:spPr>
          <a:xfrm>
            <a:off x="4373562" y="7497763"/>
            <a:ext cx="4054475" cy="549275"/>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32" name="Shape 132"/>
          <p:cNvSpPr txBox="1"/>
          <p:nvPr>
            <p:ph idx="12" type="sldNum"/>
          </p:nvPr>
        </p:nvSpPr>
        <p:spPr>
          <a:xfrm>
            <a:off x="9174163" y="7497763"/>
            <a:ext cx="2987675" cy="549275"/>
          </a:xfrm>
          <a:prstGeom prst="rect">
            <a:avLst/>
          </a:prstGeom>
          <a:noFill/>
          <a:ln>
            <a:noFill/>
          </a:ln>
        </p:spPr>
        <p:txBody>
          <a:bodyPr anchorCtr="0" anchor="t" bIns="60075" lIns="120150" rIns="120150" tIns="6007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300" u="none" cap="none" strike="noStrike">
                <a:solidFill>
                  <a:schemeClr val="dk1"/>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3" name="Shape 133"/>
        <p:cNvGrpSpPr/>
        <p:nvPr/>
      </p:nvGrpSpPr>
      <p:grpSpPr>
        <a:xfrm>
          <a:off x="0" y="0"/>
          <a:ext cx="0" cy="0"/>
          <a:chOff x="0" y="0"/>
          <a:chExt cx="0" cy="0"/>
        </a:xfrm>
      </p:grpSpPr>
      <p:sp>
        <p:nvSpPr>
          <p:cNvPr id="134" name="Shape 134"/>
          <p:cNvSpPr txBox="1"/>
          <p:nvPr>
            <p:ph type="title"/>
          </p:nvPr>
        </p:nvSpPr>
        <p:spPr>
          <a:xfrm>
            <a:off x="639762" y="146050"/>
            <a:ext cx="10561637" cy="155575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1pPr>
            <a:lvl2pPr indent="0" lvl="1"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2pPr>
            <a:lvl3pPr indent="0" lvl="2"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3pPr>
            <a:lvl4pPr indent="0" lvl="3"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4pPr>
            <a:lvl5pPr indent="0" lvl="4"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5pPr>
            <a:lvl6pPr indent="-3951" lvl="5" marL="600852"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6pPr>
            <a:lvl7pPr indent="-7903" lvl="6" marL="1201704"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7pPr>
            <a:lvl8pPr indent="-11857" lvl="7" marL="1802557"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8pPr>
            <a:lvl9pPr indent="-3108" lvl="8" marL="2403409"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9pPr>
          </a:lstStyle>
          <a:p/>
        </p:txBody>
      </p:sp>
      <p:sp>
        <p:nvSpPr>
          <p:cNvPr id="135" name="Shape 135"/>
          <p:cNvSpPr txBox="1"/>
          <p:nvPr>
            <p:ph idx="1" type="body"/>
          </p:nvPr>
        </p:nvSpPr>
        <p:spPr>
          <a:xfrm rot="5400000">
            <a:off x="3754435" y="-1050923"/>
            <a:ext cx="5292725" cy="11522073"/>
          </a:xfrm>
          <a:prstGeom prst="rect">
            <a:avLst/>
          </a:prstGeom>
          <a:noFill/>
          <a:ln>
            <a:noFill/>
          </a:ln>
        </p:spPr>
        <p:txBody>
          <a:bodyPr anchorCtr="0" anchor="t" bIns="91425" lIns="91425" rIns="91425" tIns="91425"/>
          <a:lstStyle>
            <a:lvl1pPr indent="219392" lvl="0" marL="449263" marR="0" rtl="0" algn="l">
              <a:lnSpc>
                <a:spcPct val="100000"/>
              </a:lnSpc>
              <a:spcBef>
                <a:spcPts val="780"/>
              </a:spcBef>
              <a:spcAft>
                <a:spcPts val="0"/>
              </a:spcAft>
              <a:buClr>
                <a:schemeClr val="dk2"/>
              </a:buClr>
              <a:buSzPct val="70000"/>
              <a:buFont typeface="Noto Sans Symbols"/>
              <a:buChar char="●"/>
              <a:defRPr b="0" i="0" sz="3900" u="none" cap="none" strike="noStrike">
                <a:solidFill>
                  <a:schemeClr val="dk1"/>
                </a:solidFill>
                <a:latin typeface="Arial"/>
                <a:ea typeface="Arial"/>
                <a:cs typeface="Arial"/>
                <a:sym typeface="Arial"/>
              </a:defRPr>
            </a:lvl1pPr>
            <a:lvl2pPr indent="106680" lvl="1" marL="908050" marR="0" rtl="0" algn="l">
              <a:lnSpc>
                <a:spcPct val="100000"/>
              </a:lnSpc>
              <a:spcBef>
                <a:spcPts val="680"/>
              </a:spcBef>
              <a:spcAft>
                <a:spcPts val="0"/>
              </a:spcAft>
              <a:buClr>
                <a:schemeClr val="accent2"/>
              </a:buClr>
              <a:buSzPct val="70000"/>
              <a:buFont typeface="Noto Sans Symbols"/>
              <a:buChar char="●"/>
              <a:defRPr b="0" i="0" sz="3400" u="none" cap="none" strike="noStrike">
                <a:solidFill>
                  <a:schemeClr val="dk1"/>
                </a:solidFill>
                <a:latin typeface="Arial"/>
                <a:ea typeface="Arial"/>
                <a:cs typeface="Arial"/>
                <a:sym typeface="Arial"/>
              </a:defRPr>
            </a:lvl2pPr>
            <a:lvl3pPr indent="119062" lvl="2" marL="1296988" marR="0" rtl="0" algn="l">
              <a:lnSpc>
                <a:spcPct val="100000"/>
              </a:lnSpc>
              <a:spcBef>
                <a:spcPts val="600"/>
              </a:spcBef>
              <a:spcAft>
                <a:spcPts val="0"/>
              </a:spcAft>
              <a:buClr>
                <a:schemeClr val="accent1"/>
              </a:buClr>
              <a:buSzPct val="70000"/>
              <a:buFont typeface="Noto Sans Symbols"/>
              <a:buChar char="●"/>
              <a:defRPr b="0" i="0" sz="3000" u="none" cap="none" strike="noStrike">
                <a:solidFill>
                  <a:schemeClr val="dk1"/>
                </a:solidFill>
                <a:latin typeface="Arial"/>
                <a:ea typeface="Arial"/>
                <a:cs typeface="Arial"/>
                <a:sym typeface="Arial"/>
              </a:defRPr>
            </a:lvl3pPr>
            <a:lvl4pPr indent="79375" lvl="3" marL="1682750" marR="0" rtl="0" algn="l">
              <a:lnSpc>
                <a:spcPct val="100000"/>
              </a:lnSpc>
              <a:spcBef>
                <a:spcPts val="520"/>
              </a:spcBef>
              <a:spcAft>
                <a:spcPts val="0"/>
              </a:spcAft>
              <a:buClr>
                <a:schemeClr val="dk2"/>
              </a:buClr>
              <a:buSzPct val="75000"/>
              <a:buFont typeface="Noto Sans Symbols"/>
              <a:buChar char="▪"/>
              <a:defRPr b="0" i="0" sz="2600" u="none" cap="none" strike="noStrike">
                <a:solidFill>
                  <a:schemeClr val="dk1"/>
                </a:solidFill>
                <a:latin typeface="Arial"/>
                <a:ea typeface="Arial"/>
                <a:cs typeface="Arial"/>
                <a:sym typeface="Arial"/>
              </a:defRPr>
            </a:lvl4pPr>
            <a:lvl5pPr indent="89215" lvl="4" marL="2100263"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5pPr>
            <a:lvl6pPr indent="97329" lvl="5" marL="2701749"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6pPr>
            <a:lvl7pPr indent="93376" lvl="6" marL="3302602"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7pPr>
            <a:lvl8pPr indent="89424" lvl="7" marL="3903454"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8pPr>
            <a:lvl9pPr indent="85472" lvl="8" marL="4504306"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9pPr>
          </a:lstStyle>
          <a:p/>
        </p:txBody>
      </p:sp>
      <p:sp>
        <p:nvSpPr>
          <p:cNvPr id="136" name="Shape 136"/>
          <p:cNvSpPr txBox="1"/>
          <p:nvPr>
            <p:ph idx="10" type="dt"/>
          </p:nvPr>
        </p:nvSpPr>
        <p:spPr>
          <a:xfrm>
            <a:off x="639762" y="7497763"/>
            <a:ext cx="2987675" cy="54927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37" name="Shape 137"/>
          <p:cNvSpPr txBox="1"/>
          <p:nvPr>
            <p:ph idx="11" type="ftr"/>
          </p:nvPr>
        </p:nvSpPr>
        <p:spPr>
          <a:xfrm>
            <a:off x="4373562" y="7497763"/>
            <a:ext cx="4054475" cy="549275"/>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38" name="Shape 138"/>
          <p:cNvSpPr txBox="1"/>
          <p:nvPr>
            <p:ph idx="12" type="sldNum"/>
          </p:nvPr>
        </p:nvSpPr>
        <p:spPr>
          <a:xfrm>
            <a:off x="9174163" y="7497763"/>
            <a:ext cx="2987675" cy="549275"/>
          </a:xfrm>
          <a:prstGeom prst="rect">
            <a:avLst/>
          </a:prstGeom>
          <a:noFill/>
          <a:ln>
            <a:noFill/>
          </a:ln>
        </p:spPr>
        <p:txBody>
          <a:bodyPr anchorCtr="0" anchor="t" bIns="60075" lIns="120150" rIns="120150" tIns="6007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300" u="none" cap="none" strike="noStrike">
                <a:solidFill>
                  <a:schemeClr val="dk1"/>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cxnSp>
        <p:nvCxnSpPr>
          <p:cNvPr id="10" name="Shape 10"/>
          <p:cNvCxnSpPr/>
          <p:nvPr/>
        </p:nvCxnSpPr>
        <p:spPr>
          <a:xfrm>
            <a:off x="11147425" y="182563"/>
            <a:ext cx="0" cy="1828800"/>
          </a:xfrm>
          <a:prstGeom prst="straightConnector1">
            <a:avLst/>
          </a:prstGeom>
          <a:noFill/>
          <a:ln cap="flat" cmpd="sng" w="9525">
            <a:solidFill>
              <a:schemeClr val="dk1"/>
            </a:solidFill>
            <a:prstDash val="solid"/>
            <a:round/>
            <a:headEnd len="med" w="med" type="none"/>
            <a:tailEnd len="med" w="med" type="none"/>
          </a:ln>
        </p:spPr>
      </p:cxnSp>
      <p:sp>
        <p:nvSpPr>
          <p:cNvPr id="11" name="Shape 11"/>
          <p:cNvSpPr txBox="1"/>
          <p:nvPr>
            <p:ph type="title"/>
          </p:nvPr>
        </p:nvSpPr>
        <p:spPr>
          <a:xfrm>
            <a:off x="639762" y="146050"/>
            <a:ext cx="10561637" cy="155575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1pPr>
            <a:lvl2pPr indent="0" lvl="1"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2pPr>
            <a:lvl3pPr indent="0" lvl="2"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3pPr>
            <a:lvl4pPr indent="0" lvl="3"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4pPr>
            <a:lvl5pPr indent="0" lvl="4" marL="0"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5pPr>
            <a:lvl6pPr indent="-3951" lvl="5" marL="600852"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6pPr>
            <a:lvl7pPr indent="-7903" lvl="6" marL="1201704"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7pPr>
            <a:lvl8pPr indent="-11857" lvl="7" marL="1802557"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8pPr>
            <a:lvl9pPr indent="-3108" lvl="8" marL="2403409" marR="0" rtl="0" algn="l">
              <a:spcBef>
                <a:spcPts val="0"/>
              </a:spcBef>
              <a:spcAft>
                <a:spcPts val="0"/>
              </a:spcAft>
              <a:buClr>
                <a:schemeClr val="dk2"/>
              </a:buClr>
              <a:buFont typeface="Arial"/>
              <a:buNone/>
              <a:defRPr b="1" i="0" sz="5100" u="none" cap="none" strike="noStrike">
                <a:solidFill>
                  <a:schemeClr val="dk2"/>
                </a:solidFill>
                <a:latin typeface="Arial"/>
                <a:ea typeface="Arial"/>
                <a:cs typeface="Arial"/>
                <a:sym typeface="Arial"/>
              </a:defRPr>
            </a:lvl9pPr>
          </a:lstStyle>
          <a:p/>
        </p:txBody>
      </p:sp>
      <p:sp>
        <p:nvSpPr>
          <p:cNvPr id="12" name="Shape 12"/>
          <p:cNvSpPr txBox="1"/>
          <p:nvPr>
            <p:ph idx="1" type="body"/>
          </p:nvPr>
        </p:nvSpPr>
        <p:spPr>
          <a:xfrm>
            <a:off x="639762" y="2063750"/>
            <a:ext cx="11522073" cy="5292725"/>
          </a:xfrm>
          <a:prstGeom prst="rect">
            <a:avLst/>
          </a:prstGeom>
          <a:noFill/>
          <a:ln>
            <a:noFill/>
          </a:ln>
        </p:spPr>
        <p:txBody>
          <a:bodyPr anchorCtr="0" anchor="t" bIns="91425" lIns="91425" rIns="91425" tIns="91425"/>
          <a:lstStyle>
            <a:lvl1pPr indent="219392" lvl="0" marL="449263" marR="0" rtl="0" algn="l">
              <a:lnSpc>
                <a:spcPct val="100000"/>
              </a:lnSpc>
              <a:spcBef>
                <a:spcPts val="780"/>
              </a:spcBef>
              <a:spcAft>
                <a:spcPts val="0"/>
              </a:spcAft>
              <a:buClr>
                <a:schemeClr val="dk2"/>
              </a:buClr>
              <a:buSzPct val="70000"/>
              <a:buFont typeface="Noto Sans Symbols"/>
              <a:buChar char="●"/>
              <a:defRPr b="0" i="0" sz="3900" u="none" cap="none" strike="noStrike">
                <a:solidFill>
                  <a:schemeClr val="dk1"/>
                </a:solidFill>
                <a:latin typeface="Arial"/>
                <a:ea typeface="Arial"/>
                <a:cs typeface="Arial"/>
                <a:sym typeface="Arial"/>
              </a:defRPr>
            </a:lvl1pPr>
            <a:lvl2pPr indent="106680" lvl="1" marL="908050" marR="0" rtl="0" algn="l">
              <a:lnSpc>
                <a:spcPct val="100000"/>
              </a:lnSpc>
              <a:spcBef>
                <a:spcPts val="680"/>
              </a:spcBef>
              <a:spcAft>
                <a:spcPts val="0"/>
              </a:spcAft>
              <a:buClr>
                <a:schemeClr val="accent2"/>
              </a:buClr>
              <a:buSzPct val="70000"/>
              <a:buFont typeface="Noto Sans Symbols"/>
              <a:buChar char="●"/>
              <a:defRPr b="0" i="0" sz="3400" u="none" cap="none" strike="noStrike">
                <a:solidFill>
                  <a:schemeClr val="dk1"/>
                </a:solidFill>
                <a:latin typeface="Arial"/>
                <a:ea typeface="Arial"/>
                <a:cs typeface="Arial"/>
                <a:sym typeface="Arial"/>
              </a:defRPr>
            </a:lvl2pPr>
            <a:lvl3pPr indent="119062" lvl="2" marL="1296988" marR="0" rtl="0" algn="l">
              <a:lnSpc>
                <a:spcPct val="100000"/>
              </a:lnSpc>
              <a:spcBef>
                <a:spcPts val="600"/>
              </a:spcBef>
              <a:spcAft>
                <a:spcPts val="0"/>
              </a:spcAft>
              <a:buClr>
                <a:schemeClr val="accent1"/>
              </a:buClr>
              <a:buSzPct val="70000"/>
              <a:buFont typeface="Noto Sans Symbols"/>
              <a:buChar char="●"/>
              <a:defRPr b="0" i="0" sz="3000" u="none" cap="none" strike="noStrike">
                <a:solidFill>
                  <a:schemeClr val="dk1"/>
                </a:solidFill>
                <a:latin typeface="Arial"/>
                <a:ea typeface="Arial"/>
                <a:cs typeface="Arial"/>
                <a:sym typeface="Arial"/>
              </a:defRPr>
            </a:lvl3pPr>
            <a:lvl4pPr indent="79375" lvl="3" marL="1682750" marR="0" rtl="0" algn="l">
              <a:lnSpc>
                <a:spcPct val="100000"/>
              </a:lnSpc>
              <a:spcBef>
                <a:spcPts val="520"/>
              </a:spcBef>
              <a:spcAft>
                <a:spcPts val="0"/>
              </a:spcAft>
              <a:buClr>
                <a:schemeClr val="dk2"/>
              </a:buClr>
              <a:buSzPct val="75000"/>
              <a:buFont typeface="Noto Sans Symbols"/>
              <a:buChar char="▪"/>
              <a:defRPr b="0" i="0" sz="2600" u="none" cap="none" strike="noStrike">
                <a:solidFill>
                  <a:schemeClr val="dk1"/>
                </a:solidFill>
                <a:latin typeface="Arial"/>
                <a:ea typeface="Arial"/>
                <a:cs typeface="Arial"/>
                <a:sym typeface="Arial"/>
              </a:defRPr>
            </a:lvl4pPr>
            <a:lvl5pPr indent="89215" lvl="4" marL="2100263"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5pPr>
            <a:lvl6pPr indent="97329" lvl="5" marL="2701749"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6pPr>
            <a:lvl7pPr indent="93376" lvl="6" marL="3302602"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7pPr>
            <a:lvl8pPr indent="89424" lvl="7" marL="3903454"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8pPr>
            <a:lvl9pPr indent="85472" lvl="8" marL="4504306" marR="0" rtl="0" algn="l">
              <a:lnSpc>
                <a:spcPct val="100000"/>
              </a:lnSpc>
              <a:spcBef>
                <a:spcPts val="520"/>
              </a:spcBef>
              <a:spcAft>
                <a:spcPts val="0"/>
              </a:spcAft>
              <a:buClr>
                <a:schemeClr val="folHlink"/>
              </a:buClr>
              <a:buSzPct val="79999"/>
              <a:buFont typeface="Noto Sans Symbols"/>
              <a:buChar char="▪"/>
              <a:defRPr b="0" i="0" sz="2600" u="none" cap="none" strike="noStrike">
                <a:solidFill>
                  <a:schemeClr val="dk1"/>
                </a:solidFill>
                <a:latin typeface="Arial"/>
                <a:ea typeface="Arial"/>
                <a:cs typeface="Arial"/>
                <a:sym typeface="Arial"/>
              </a:defRPr>
            </a:lvl9pPr>
          </a:lstStyle>
          <a:p/>
        </p:txBody>
      </p:sp>
      <p:sp>
        <p:nvSpPr>
          <p:cNvPr id="13" name="Shape 13"/>
          <p:cNvSpPr txBox="1"/>
          <p:nvPr>
            <p:ph idx="10" type="dt"/>
          </p:nvPr>
        </p:nvSpPr>
        <p:spPr>
          <a:xfrm>
            <a:off x="639762" y="7497763"/>
            <a:ext cx="2987675" cy="54927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4" name="Shape 14"/>
          <p:cNvSpPr txBox="1"/>
          <p:nvPr>
            <p:ph idx="11" type="ftr"/>
          </p:nvPr>
        </p:nvSpPr>
        <p:spPr>
          <a:xfrm>
            <a:off x="4373562" y="7497763"/>
            <a:ext cx="4054475" cy="549275"/>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142875" lvl="1" marL="600075"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285750" lvl="2" marL="120015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430213" lvl="3" marL="1801813"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573088" lvl="4" marL="2401888"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5" name="Shape 15"/>
          <p:cNvSpPr txBox="1"/>
          <p:nvPr>
            <p:ph idx="12" type="sldNum"/>
          </p:nvPr>
        </p:nvSpPr>
        <p:spPr>
          <a:xfrm>
            <a:off x="9174163" y="7497763"/>
            <a:ext cx="2987675" cy="549275"/>
          </a:xfrm>
          <a:prstGeom prst="rect">
            <a:avLst/>
          </a:prstGeom>
          <a:noFill/>
          <a:ln>
            <a:noFill/>
          </a:ln>
        </p:spPr>
        <p:txBody>
          <a:bodyPr anchorCtr="0" anchor="t" bIns="60075" lIns="120150" rIns="120150" tIns="6007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1300" u="none" cap="none" strike="noStrike">
                <a:solidFill>
                  <a:schemeClr val="dk1"/>
                </a:solidFill>
                <a:latin typeface="Arial"/>
                <a:ea typeface="Arial"/>
                <a:cs typeface="Arial"/>
                <a:sym typeface="Arial"/>
              </a:rPr>
              <a:t>‹#›</a:t>
            </a:fld>
          </a:p>
        </p:txBody>
      </p:sp>
      <p:grpSp>
        <p:nvGrpSpPr>
          <p:cNvPr id="16" name="Shape 16"/>
          <p:cNvGrpSpPr/>
          <p:nvPr/>
        </p:nvGrpSpPr>
        <p:grpSpPr>
          <a:xfrm>
            <a:off x="11414124" y="182563"/>
            <a:ext cx="1109659" cy="1548765"/>
            <a:chOff x="5136" y="960"/>
            <a:chExt cx="524" cy="861"/>
          </a:xfrm>
        </p:grpSpPr>
        <p:sp>
          <p:nvSpPr>
            <p:cNvPr id="17" name="Shape 17"/>
            <p:cNvSpPr/>
            <p:nvPr/>
          </p:nvSpPr>
          <p:spPr>
            <a:xfrm>
              <a:off x="5136" y="960"/>
              <a:ext cx="76" cy="76"/>
            </a:xfrm>
            <a:prstGeom prst="ellipse">
              <a:avLst/>
            </a:prstGeom>
            <a:solidFill>
              <a:schemeClr val="dk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18" name="Shape 18"/>
            <p:cNvSpPr/>
            <p:nvPr/>
          </p:nvSpPr>
          <p:spPr>
            <a:xfrm>
              <a:off x="5247" y="960"/>
              <a:ext cx="75" cy="76"/>
            </a:xfrm>
            <a:prstGeom prst="ellipse">
              <a:avLst/>
            </a:prstGeom>
            <a:solidFill>
              <a:schemeClr val="dk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19" name="Shape 19"/>
            <p:cNvSpPr/>
            <p:nvPr/>
          </p:nvSpPr>
          <p:spPr>
            <a:xfrm>
              <a:off x="5359" y="960"/>
              <a:ext cx="72" cy="76"/>
            </a:xfrm>
            <a:prstGeom prst="ellipse">
              <a:avLst/>
            </a:prstGeom>
            <a:solidFill>
              <a:schemeClr val="dk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20" name="Shape 20"/>
            <p:cNvSpPr/>
            <p:nvPr/>
          </p:nvSpPr>
          <p:spPr>
            <a:xfrm>
              <a:off x="5136" y="1072"/>
              <a:ext cx="76" cy="73"/>
            </a:xfrm>
            <a:prstGeom prst="ellipse">
              <a:avLst/>
            </a:prstGeom>
            <a:solidFill>
              <a:schemeClr val="dk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21" name="Shape 21"/>
            <p:cNvSpPr/>
            <p:nvPr/>
          </p:nvSpPr>
          <p:spPr>
            <a:xfrm>
              <a:off x="5247" y="1072"/>
              <a:ext cx="75" cy="73"/>
            </a:xfrm>
            <a:prstGeom prst="ellipse">
              <a:avLst/>
            </a:prstGeom>
            <a:solidFill>
              <a:schemeClr val="dk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22" name="Shape 22"/>
            <p:cNvSpPr/>
            <p:nvPr/>
          </p:nvSpPr>
          <p:spPr>
            <a:xfrm>
              <a:off x="5359" y="1072"/>
              <a:ext cx="72" cy="73"/>
            </a:xfrm>
            <a:prstGeom prst="ellipse">
              <a:avLst/>
            </a:prstGeom>
            <a:solidFill>
              <a:schemeClr val="dk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23" name="Shape 23"/>
            <p:cNvSpPr/>
            <p:nvPr/>
          </p:nvSpPr>
          <p:spPr>
            <a:xfrm>
              <a:off x="5472" y="1072"/>
              <a:ext cx="72" cy="73"/>
            </a:xfrm>
            <a:prstGeom prst="ellipse">
              <a:avLst/>
            </a:prstGeom>
            <a:solidFill>
              <a:schemeClr val="accent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24" name="Shape 24"/>
            <p:cNvSpPr/>
            <p:nvPr/>
          </p:nvSpPr>
          <p:spPr>
            <a:xfrm>
              <a:off x="5136" y="1184"/>
              <a:ext cx="76" cy="72"/>
            </a:xfrm>
            <a:prstGeom prst="ellipse">
              <a:avLst/>
            </a:prstGeom>
            <a:solidFill>
              <a:schemeClr val="dk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25" name="Shape 25"/>
            <p:cNvSpPr/>
            <p:nvPr/>
          </p:nvSpPr>
          <p:spPr>
            <a:xfrm>
              <a:off x="5247" y="1184"/>
              <a:ext cx="75" cy="72"/>
            </a:xfrm>
            <a:prstGeom prst="ellipse">
              <a:avLst/>
            </a:prstGeom>
            <a:solidFill>
              <a:schemeClr val="dk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26" name="Shape 26"/>
            <p:cNvSpPr/>
            <p:nvPr/>
          </p:nvSpPr>
          <p:spPr>
            <a:xfrm>
              <a:off x="5359" y="1184"/>
              <a:ext cx="72" cy="72"/>
            </a:xfrm>
            <a:prstGeom prst="ellipse">
              <a:avLst/>
            </a:prstGeom>
            <a:solidFill>
              <a:schemeClr val="accent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27" name="Shape 27"/>
            <p:cNvSpPr/>
            <p:nvPr/>
          </p:nvSpPr>
          <p:spPr>
            <a:xfrm>
              <a:off x="5472" y="1184"/>
              <a:ext cx="72" cy="72"/>
            </a:xfrm>
            <a:prstGeom prst="ellipse">
              <a:avLst/>
            </a:prstGeom>
            <a:solidFill>
              <a:schemeClr val="accent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28" name="Shape 28"/>
            <p:cNvSpPr/>
            <p:nvPr/>
          </p:nvSpPr>
          <p:spPr>
            <a:xfrm>
              <a:off x="5584" y="1184"/>
              <a:ext cx="76" cy="72"/>
            </a:xfrm>
            <a:prstGeom prst="ellipse">
              <a:avLst/>
            </a:prstGeom>
            <a:solidFill>
              <a:schemeClr val="accen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29" name="Shape 29"/>
            <p:cNvSpPr/>
            <p:nvPr/>
          </p:nvSpPr>
          <p:spPr>
            <a:xfrm>
              <a:off x="5136" y="1296"/>
              <a:ext cx="76" cy="75"/>
            </a:xfrm>
            <a:prstGeom prst="ellipse">
              <a:avLst/>
            </a:prstGeom>
            <a:solidFill>
              <a:schemeClr val="dk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30" name="Shape 30"/>
            <p:cNvSpPr/>
            <p:nvPr/>
          </p:nvSpPr>
          <p:spPr>
            <a:xfrm>
              <a:off x="5247" y="1296"/>
              <a:ext cx="75" cy="75"/>
            </a:xfrm>
            <a:prstGeom prst="ellipse">
              <a:avLst/>
            </a:prstGeom>
            <a:solidFill>
              <a:schemeClr val="accent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31" name="Shape 31"/>
            <p:cNvSpPr/>
            <p:nvPr/>
          </p:nvSpPr>
          <p:spPr>
            <a:xfrm>
              <a:off x="5359" y="1296"/>
              <a:ext cx="72" cy="75"/>
            </a:xfrm>
            <a:prstGeom prst="ellipse">
              <a:avLst/>
            </a:prstGeom>
            <a:solidFill>
              <a:schemeClr val="accent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32" name="Shape 32"/>
            <p:cNvSpPr/>
            <p:nvPr/>
          </p:nvSpPr>
          <p:spPr>
            <a:xfrm>
              <a:off x="5472" y="1296"/>
              <a:ext cx="72" cy="75"/>
            </a:xfrm>
            <a:prstGeom prst="ellipse">
              <a:avLst/>
            </a:prstGeom>
            <a:solidFill>
              <a:schemeClr val="accen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33" name="Shape 33"/>
            <p:cNvSpPr/>
            <p:nvPr/>
          </p:nvSpPr>
          <p:spPr>
            <a:xfrm>
              <a:off x="5136" y="1406"/>
              <a:ext cx="76" cy="75"/>
            </a:xfrm>
            <a:prstGeom prst="ellipse">
              <a:avLst/>
            </a:prstGeom>
            <a:solidFill>
              <a:schemeClr val="accent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34" name="Shape 34"/>
            <p:cNvSpPr/>
            <p:nvPr/>
          </p:nvSpPr>
          <p:spPr>
            <a:xfrm>
              <a:off x="5247" y="1406"/>
              <a:ext cx="75" cy="75"/>
            </a:xfrm>
            <a:prstGeom prst="ellipse">
              <a:avLst/>
            </a:prstGeom>
            <a:solidFill>
              <a:schemeClr val="accent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35" name="Shape 35"/>
            <p:cNvSpPr/>
            <p:nvPr/>
          </p:nvSpPr>
          <p:spPr>
            <a:xfrm>
              <a:off x="5359" y="1406"/>
              <a:ext cx="72" cy="75"/>
            </a:xfrm>
            <a:prstGeom prst="ellipse">
              <a:avLst/>
            </a:prstGeom>
            <a:solidFill>
              <a:schemeClr val="accen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36" name="Shape 36"/>
            <p:cNvSpPr/>
            <p:nvPr/>
          </p:nvSpPr>
          <p:spPr>
            <a:xfrm>
              <a:off x="5472" y="1406"/>
              <a:ext cx="72" cy="75"/>
            </a:xfrm>
            <a:prstGeom prst="ellipse">
              <a:avLst/>
            </a:prstGeom>
            <a:solidFill>
              <a:schemeClr val="accen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37" name="Shape 37"/>
            <p:cNvSpPr/>
            <p:nvPr/>
          </p:nvSpPr>
          <p:spPr>
            <a:xfrm>
              <a:off x="5584" y="1406"/>
              <a:ext cx="76" cy="75"/>
            </a:xfrm>
            <a:prstGeom prst="ellipse">
              <a:avLst/>
            </a:prstGeom>
            <a:solidFill>
              <a:schemeClr val="folHlink"/>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38" name="Shape 38"/>
            <p:cNvSpPr/>
            <p:nvPr/>
          </p:nvSpPr>
          <p:spPr>
            <a:xfrm>
              <a:off x="5136" y="1518"/>
              <a:ext cx="76" cy="75"/>
            </a:xfrm>
            <a:prstGeom prst="ellipse">
              <a:avLst/>
            </a:prstGeom>
            <a:solidFill>
              <a:schemeClr val="accent2"/>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39" name="Shape 39"/>
            <p:cNvSpPr/>
            <p:nvPr/>
          </p:nvSpPr>
          <p:spPr>
            <a:xfrm>
              <a:off x="5247" y="1518"/>
              <a:ext cx="75" cy="75"/>
            </a:xfrm>
            <a:prstGeom prst="ellipse">
              <a:avLst/>
            </a:prstGeom>
            <a:solidFill>
              <a:schemeClr val="accen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40" name="Shape 40"/>
            <p:cNvSpPr/>
            <p:nvPr/>
          </p:nvSpPr>
          <p:spPr>
            <a:xfrm>
              <a:off x="5359" y="1518"/>
              <a:ext cx="72" cy="75"/>
            </a:xfrm>
            <a:prstGeom prst="ellipse">
              <a:avLst/>
            </a:prstGeom>
            <a:solidFill>
              <a:schemeClr val="accen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41" name="Shape 41"/>
            <p:cNvSpPr/>
            <p:nvPr/>
          </p:nvSpPr>
          <p:spPr>
            <a:xfrm>
              <a:off x="5472" y="1518"/>
              <a:ext cx="72" cy="75"/>
            </a:xfrm>
            <a:prstGeom prst="ellipse">
              <a:avLst/>
            </a:prstGeom>
            <a:solidFill>
              <a:schemeClr val="folHlink"/>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42" name="Shape 42"/>
            <p:cNvSpPr/>
            <p:nvPr/>
          </p:nvSpPr>
          <p:spPr>
            <a:xfrm>
              <a:off x="5136" y="1629"/>
              <a:ext cx="76" cy="72"/>
            </a:xfrm>
            <a:prstGeom prst="ellipse">
              <a:avLst/>
            </a:prstGeom>
            <a:solidFill>
              <a:schemeClr val="accen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43" name="Shape 43"/>
            <p:cNvSpPr/>
            <p:nvPr/>
          </p:nvSpPr>
          <p:spPr>
            <a:xfrm>
              <a:off x="5247" y="1629"/>
              <a:ext cx="75" cy="72"/>
            </a:xfrm>
            <a:prstGeom prst="ellipse">
              <a:avLst/>
            </a:prstGeom>
            <a:solidFill>
              <a:schemeClr val="accent1"/>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44" name="Shape 44"/>
            <p:cNvSpPr/>
            <p:nvPr/>
          </p:nvSpPr>
          <p:spPr>
            <a:xfrm>
              <a:off x="5359" y="1629"/>
              <a:ext cx="72" cy="72"/>
            </a:xfrm>
            <a:prstGeom prst="ellipse">
              <a:avLst/>
            </a:prstGeom>
            <a:solidFill>
              <a:schemeClr val="folHlink"/>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45" name="Shape 45"/>
            <p:cNvSpPr/>
            <p:nvPr/>
          </p:nvSpPr>
          <p:spPr>
            <a:xfrm>
              <a:off x="5472" y="1629"/>
              <a:ext cx="72" cy="72"/>
            </a:xfrm>
            <a:prstGeom prst="ellipse">
              <a:avLst/>
            </a:prstGeom>
            <a:solidFill>
              <a:schemeClr val="folHlink"/>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46" name="Shape 46"/>
            <p:cNvSpPr/>
            <p:nvPr/>
          </p:nvSpPr>
          <p:spPr>
            <a:xfrm>
              <a:off x="5247" y="1744"/>
              <a:ext cx="75" cy="76"/>
            </a:xfrm>
            <a:prstGeom prst="ellipse">
              <a:avLst/>
            </a:prstGeom>
            <a:solidFill>
              <a:schemeClr val="folHlink"/>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
          <p:nvSpPr>
            <p:cNvPr id="47" name="Shape 47"/>
            <p:cNvSpPr/>
            <p:nvPr/>
          </p:nvSpPr>
          <p:spPr>
            <a:xfrm>
              <a:off x="5472" y="1744"/>
              <a:ext cx="72" cy="76"/>
            </a:xfrm>
            <a:prstGeom prst="ellipse">
              <a:avLst/>
            </a:prstGeom>
            <a:solidFill>
              <a:schemeClr val="folHlink"/>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0.jpg"/><Relationship Id="rId4" Type="http://schemas.openxmlformats.org/officeDocument/2006/relationships/hyperlink" Target="http://ppt/slides/slide3.xml" TargetMode="External"/><Relationship Id="rId5" Type="http://schemas.openxmlformats.org/officeDocument/2006/relationships/hyperlink" Target="ppt/slides/slide12.x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00.jpg"/><Relationship Id="rId4" Type="http://schemas.openxmlformats.org/officeDocument/2006/relationships/image" Target="../media/image0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00.jpg"/><Relationship Id="rId4" Type="http://schemas.openxmlformats.org/officeDocument/2006/relationships/hyperlink" Target="http://ppt/slides/slide3.xml" TargetMode="External"/><Relationship Id="rId5" Type="http://schemas.openxmlformats.org/officeDocument/2006/relationships/hyperlink" Target="http://ppt/slides/slide5.xml" TargetMode="External"/><Relationship Id="rId6" Type="http://schemas.openxmlformats.org/officeDocument/2006/relationships/hyperlink" Target="ppt/slides/slide14.x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00.jpg"/><Relationship Id="rId4" Type="http://schemas.openxmlformats.org/officeDocument/2006/relationships/image" Target="../media/image0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00.jpg"/><Relationship Id="rId4" Type="http://schemas.openxmlformats.org/officeDocument/2006/relationships/hyperlink" Target="http://ppt/slides/slide3.xml" TargetMode="External"/><Relationship Id="rId5" Type="http://schemas.openxmlformats.org/officeDocument/2006/relationships/hyperlink" Target="http://ppt/slides/slide5.xml" TargetMode="External"/><Relationship Id="rId6" Type="http://schemas.openxmlformats.org/officeDocument/2006/relationships/hyperlink" Target="http://ppt/slides/slide7.xml" TargetMode="External"/><Relationship Id="rId7" Type="http://schemas.openxmlformats.org/officeDocument/2006/relationships/hyperlink" Target="ppt/slides/slide16.x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00.jpg"/><Relationship Id="rId4" Type="http://schemas.openxmlformats.org/officeDocument/2006/relationships/image" Target="../media/image16.png"/><Relationship Id="rId5"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00.jpg"/><Relationship Id="rId4" Type="http://schemas.openxmlformats.org/officeDocument/2006/relationships/hyperlink" Target="http://ppt/slides/slide3.xml" TargetMode="External"/><Relationship Id="rId5" Type="http://schemas.openxmlformats.org/officeDocument/2006/relationships/hyperlink" Target="http://ppt/slides/slide5.xml" TargetMode="External"/><Relationship Id="rId6" Type="http://schemas.openxmlformats.org/officeDocument/2006/relationships/hyperlink" Target="http://ppt/slides/slide7.xml" TargetMode="External"/><Relationship Id="rId7" Type="http://schemas.openxmlformats.org/officeDocument/2006/relationships/hyperlink" Target="http://ppt/slides/slide9.xml" TargetMode="External"/><Relationship Id="rId8" Type="http://schemas.openxmlformats.org/officeDocument/2006/relationships/hyperlink" Target="ppt/slides/slide18.x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00.jp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00.jpg"/><Relationship Id="rId4" Type="http://schemas.openxmlformats.org/officeDocument/2006/relationships/hyperlink" Target="http://ppt/slides/slide3.xml" TargetMode="External"/><Relationship Id="rId9" Type="http://schemas.openxmlformats.org/officeDocument/2006/relationships/hyperlink" Target="ppt/slides/slide20.xml" TargetMode="External"/><Relationship Id="rId5" Type="http://schemas.openxmlformats.org/officeDocument/2006/relationships/hyperlink" Target="http://ppt/slides/slide5.xml" TargetMode="External"/><Relationship Id="rId6" Type="http://schemas.openxmlformats.org/officeDocument/2006/relationships/hyperlink" Target="http://ppt/slides/slide7.xml" TargetMode="External"/><Relationship Id="rId7" Type="http://schemas.openxmlformats.org/officeDocument/2006/relationships/hyperlink" Target="http://ppt/slides/slide9.xml" TargetMode="External"/><Relationship Id="rId8" Type="http://schemas.openxmlformats.org/officeDocument/2006/relationships/hyperlink" Target="http://ppt/slides/slide11.x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00.jpg"/><Relationship Id="rId4" Type="http://schemas.openxmlformats.org/officeDocument/2006/relationships/image" Target="../media/image19.jpg"/><Relationship Id="rId5" Type="http://schemas.openxmlformats.org/officeDocument/2006/relationships/image" Target="../media/image0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0.jpg"/></Relationships>
</file>

<file path=ppt/slides/_rels/slide20.xml.rels><?xml version="1.0" encoding="UTF-8" standalone="yes"?><Relationships xmlns="http://schemas.openxmlformats.org/package/2006/relationships"><Relationship Id="rId11" Type="http://schemas.openxmlformats.org/officeDocument/2006/relationships/hyperlink" Target="http://ppt/slides/slide5.xml" TargetMode="External"/><Relationship Id="rId10" Type="http://schemas.openxmlformats.org/officeDocument/2006/relationships/hyperlink" Target="http://ppt/slides/slide3.xml" TargetMode="External"/><Relationship Id="rId13" Type="http://schemas.openxmlformats.org/officeDocument/2006/relationships/hyperlink" Target="http://ppt/slides/slide9.xml" TargetMode="External"/><Relationship Id="rId12" Type="http://schemas.openxmlformats.org/officeDocument/2006/relationships/hyperlink" Target="http://ppt/slides/slide7.xml"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00.jpg"/><Relationship Id="rId4" Type="http://schemas.openxmlformats.org/officeDocument/2006/relationships/hyperlink" Target="ppt/slides/slide22.xml" TargetMode="External"/><Relationship Id="rId9" Type="http://schemas.openxmlformats.org/officeDocument/2006/relationships/image" Target="../media/image14.png"/><Relationship Id="rId15" Type="http://schemas.openxmlformats.org/officeDocument/2006/relationships/hyperlink" Target="http://ppt/slides/slide13.xml" TargetMode="External"/><Relationship Id="rId14" Type="http://schemas.openxmlformats.org/officeDocument/2006/relationships/hyperlink" Target="http://ppt/slides/slide11.xml" TargetMode="External"/><Relationship Id="rId17" Type="http://schemas.openxmlformats.org/officeDocument/2006/relationships/image" Target="../media/image23.jpg"/><Relationship Id="rId16" Type="http://schemas.openxmlformats.org/officeDocument/2006/relationships/image" Target="../media/image13.jpg"/><Relationship Id="rId5" Type="http://schemas.openxmlformats.org/officeDocument/2006/relationships/image" Target="../media/image11.png"/><Relationship Id="rId19" Type="http://schemas.openxmlformats.org/officeDocument/2006/relationships/image" Target="../media/image30.png"/><Relationship Id="rId6" Type="http://schemas.openxmlformats.org/officeDocument/2006/relationships/image" Target="../media/image18.png"/><Relationship Id="rId18" Type="http://schemas.openxmlformats.org/officeDocument/2006/relationships/image" Target="../media/image24.png"/><Relationship Id="rId7" Type="http://schemas.openxmlformats.org/officeDocument/2006/relationships/image" Target="../media/image10.png"/><Relationship Id="rId8"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00.jpg"/><Relationship Id="rId4" Type="http://schemas.openxmlformats.org/officeDocument/2006/relationships/image" Target="../media/image21.png"/><Relationship Id="rId9" Type="http://schemas.openxmlformats.org/officeDocument/2006/relationships/image" Target="../media/image20.jpg"/><Relationship Id="rId5" Type="http://schemas.openxmlformats.org/officeDocument/2006/relationships/image" Target="../media/image15.jpg"/><Relationship Id="rId6" Type="http://schemas.openxmlformats.org/officeDocument/2006/relationships/image" Target="../media/image17.jpg"/><Relationship Id="rId7" Type="http://schemas.openxmlformats.org/officeDocument/2006/relationships/image" Target="../media/image26.png"/><Relationship Id="rId8"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00.jpg"/></Relationships>
</file>

<file path=ppt/slides/_rels/slide23.xml.rels><?xml version="1.0" encoding="UTF-8" standalone="yes"?><Relationships xmlns="http://schemas.openxmlformats.org/package/2006/relationships"><Relationship Id="rId10"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00.jpg"/><Relationship Id="rId4" Type="http://schemas.openxmlformats.org/officeDocument/2006/relationships/image" Target="../media/image27.png"/><Relationship Id="rId9"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28.png"/><Relationship Id="rId8" Type="http://schemas.openxmlformats.org/officeDocument/2006/relationships/image" Target="../media/image3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0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00.jp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00.jpg"/><Relationship Id="rId4" Type="http://schemas.openxmlformats.org/officeDocument/2006/relationships/image" Target="../media/image34.png"/><Relationship Id="rId5"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00.jpg"/><Relationship Id="rId4" Type="http://schemas.openxmlformats.org/officeDocument/2006/relationships/image" Target="../media/image31.png"/><Relationship Id="rId5"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00.jp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0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00.jpg"/><Relationship Id="rId4" Type="http://schemas.openxmlformats.org/officeDocument/2006/relationships/image" Target="../media/image4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00.jp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00.jpg"/><Relationship Id="rId4" Type="http://schemas.openxmlformats.org/officeDocument/2006/relationships/image" Target="../media/image44.png"/><Relationship Id="rId5"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00.jpg"/><Relationship Id="rId4" Type="http://schemas.openxmlformats.org/officeDocument/2006/relationships/image" Target="../media/image39.png"/><Relationship Id="rId5" Type="http://schemas.openxmlformats.org/officeDocument/2006/relationships/image" Target="../media/image4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0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0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9.jpg"/><Relationship Id="rId4" Type="http://schemas.openxmlformats.org/officeDocument/2006/relationships/image" Target="../media/image05.jpg"/><Relationship Id="rId5" Type="http://schemas.openxmlformats.org/officeDocument/2006/relationships/image" Target="../media/image02.jpg"/><Relationship Id="rId6" Type="http://schemas.openxmlformats.org/officeDocument/2006/relationships/image" Target="../media/image0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0.jpg"/><Relationship Id="rId4" Type="http://schemas.openxmlformats.org/officeDocument/2006/relationships/hyperlink" Target="https://d.docs.live.net/a49b7300637d32a9/Documents/UCSC%20Extension_30122_Big%20Data_Spring%202016/For%20Farm%20Ins%20Case/Big%20Data%20Final%20Draft1_NM.pptx" TargetMode="External"/><Relationship Id="rId5" Type="http://schemas.openxmlformats.org/officeDocument/2006/relationships/hyperlink" Target="ppt/slides/slide10.x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0.jpg"/><Relationship Id="rId4" Type="http://schemas.openxmlformats.org/officeDocument/2006/relationships/image" Target="../media/image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idx="1" type="subTitle"/>
          </p:nvPr>
        </p:nvSpPr>
        <p:spPr>
          <a:xfrm>
            <a:off x="960425" y="3657600"/>
            <a:ext cx="8961600" cy="2572200"/>
          </a:xfrm>
          <a:prstGeom prst="rect">
            <a:avLst/>
          </a:prstGeom>
          <a:noFill/>
          <a:ln>
            <a:noFill/>
          </a:ln>
        </p:spPr>
        <p:txBody>
          <a:bodyPr anchorCtr="0" anchor="t" bIns="60075" lIns="120150" rIns="120150" tIns="60075">
            <a:noAutofit/>
          </a:bodyPr>
          <a:lstStyle/>
          <a:p>
            <a:pPr indent="457200" lvl="0" marL="2286000" marR="0" rtl="0" algn="l">
              <a:lnSpc>
                <a:spcPct val="100000"/>
              </a:lnSpc>
              <a:spcBef>
                <a:spcPts val="0"/>
              </a:spcBef>
              <a:spcAft>
                <a:spcPts val="0"/>
              </a:spcAft>
              <a:buClr>
                <a:schemeClr val="dk2"/>
              </a:buClr>
              <a:buSzPct val="25000"/>
              <a:buFont typeface="Noto Sans Symbols"/>
              <a:buNone/>
            </a:pPr>
            <a:r>
              <a:t/>
            </a:r>
            <a:endParaRPr b="1" i="0" sz="3000" u="none" cap="none" strike="noStrike">
              <a:solidFill>
                <a:schemeClr val="dk1"/>
              </a:solidFill>
              <a:latin typeface="Arial"/>
              <a:ea typeface="Arial"/>
              <a:cs typeface="Arial"/>
              <a:sym typeface="Arial"/>
            </a:endParaRPr>
          </a:p>
          <a:p>
            <a:pPr indent="457200" lvl="0" marL="2286000" marR="0" rtl="0" algn="l">
              <a:lnSpc>
                <a:spcPct val="100000"/>
              </a:lnSpc>
              <a:spcBef>
                <a:spcPts val="0"/>
              </a:spcBef>
              <a:spcAft>
                <a:spcPts val="0"/>
              </a:spcAft>
              <a:buClr>
                <a:schemeClr val="dk2"/>
              </a:buClr>
              <a:buSzPct val="25000"/>
              <a:buFont typeface="Noto Sans Symbols"/>
              <a:buNone/>
            </a:pPr>
            <a:r>
              <a:rPr b="1" i="0" lang="en" sz="3200" u="none" cap="none" strike="noStrike">
                <a:solidFill>
                  <a:schemeClr val="dk2"/>
                </a:solidFill>
                <a:latin typeface="Arial"/>
                <a:ea typeface="Arial"/>
                <a:cs typeface="Arial"/>
                <a:sym typeface="Arial"/>
              </a:rPr>
              <a:t>Nanette Mickelsen</a:t>
            </a:r>
          </a:p>
          <a:p>
            <a:pPr indent="0" lvl="0" marL="0" marR="0" rtl="0" algn="ctr">
              <a:lnSpc>
                <a:spcPct val="100000"/>
              </a:lnSpc>
              <a:spcBef>
                <a:spcPts val="520"/>
              </a:spcBef>
              <a:spcAft>
                <a:spcPts val="0"/>
              </a:spcAft>
              <a:buClr>
                <a:schemeClr val="dk2"/>
              </a:buClr>
              <a:buSzPct val="25000"/>
              <a:buFont typeface="Noto Sans Symbols"/>
              <a:buNone/>
            </a:pPr>
            <a:r>
              <a:rPr b="1" i="0" lang="en" sz="3200" u="none" cap="none" strike="noStrike">
                <a:solidFill>
                  <a:schemeClr val="dk2"/>
                </a:solidFill>
                <a:latin typeface="Arial"/>
                <a:ea typeface="Arial"/>
                <a:cs typeface="Arial"/>
                <a:sym typeface="Arial"/>
              </a:rPr>
              <a:t>Stephanie Chen</a:t>
            </a:r>
          </a:p>
          <a:p>
            <a:pPr indent="0" lvl="0" marL="0" marR="0" rtl="0" algn="ctr">
              <a:lnSpc>
                <a:spcPct val="100000"/>
              </a:lnSpc>
              <a:spcBef>
                <a:spcPts val="0"/>
              </a:spcBef>
              <a:spcAft>
                <a:spcPts val="0"/>
              </a:spcAft>
              <a:buClr>
                <a:schemeClr val="dk2"/>
              </a:buClr>
              <a:buSzPct val="25000"/>
              <a:buFont typeface="Noto Sans Symbols"/>
              <a:buNone/>
            </a:pPr>
            <a:r>
              <a:rPr b="1" i="0" lang="en" sz="3200" u="none" cap="none" strike="noStrike">
                <a:solidFill>
                  <a:schemeClr val="dk2"/>
                </a:solidFill>
                <a:latin typeface="Arial"/>
                <a:ea typeface="Arial"/>
                <a:cs typeface="Arial"/>
                <a:sym typeface="Arial"/>
              </a:rPr>
              <a:t>Priyanka Kulkarni</a:t>
            </a:r>
          </a:p>
          <a:p>
            <a:pPr indent="0" lvl="0" marL="0" marR="0" rtl="0" algn="ctr">
              <a:lnSpc>
                <a:spcPct val="100000"/>
              </a:lnSpc>
              <a:spcBef>
                <a:spcPts val="0"/>
              </a:spcBef>
              <a:spcAft>
                <a:spcPts val="0"/>
              </a:spcAft>
              <a:buClr>
                <a:schemeClr val="dk2"/>
              </a:buClr>
              <a:buSzPct val="25000"/>
              <a:buFont typeface="Noto Sans Symbols"/>
              <a:buNone/>
            </a:pPr>
            <a:r>
              <a:rPr b="1" lang="en" sz="3200">
                <a:solidFill>
                  <a:schemeClr val="dk2"/>
                </a:solidFill>
              </a:rPr>
              <a:t>CK Huang</a:t>
            </a:r>
          </a:p>
          <a:p>
            <a:pPr indent="0" lvl="0" marL="0" marR="0" rtl="0" algn="l">
              <a:lnSpc>
                <a:spcPct val="100000"/>
              </a:lnSpc>
              <a:spcBef>
                <a:spcPts val="520"/>
              </a:spcBef>
              <a:spcAft>
                <a:spcPts val="0"/>
              </a:spcAft>
              <a:buClr>
                <a:schemeClr val="dk2"/>
              </a:buClr>
              <a:buSzPct val="25000"/>
              <a:buFont typeface="Noto Sans Symbols"/>
              <a:buNone/>
            </a:pPr>
            <a:r>
              <a:t/>
            </a:r>
            <a:endParaRPr/>
          </a:p>
          <a:p>
            <a:pPr indent="0" lvl="0" marL="0" marR="0" rtl="0" algn="ctr">
              <a:lnSpc>
                <a:spcPct val="100000"/>
              </a:lnSpc>
              <a:spcBef>
                <a:spcPts val="520"/>
              </a:spcBef>
              <a:spcAft>
                <a:spcPts val="0"/>
              </a:spcAft>
              <a:buClr>
                <a:schemeClr val="dk2"/>
              </a:buClr>
              <a:buSzPct val="25000"/>
              <a:buFont typeface="Noto Sans Symbols"/>
              <a:buNone/>
            </a:pPr>
            <a:r>
              <a:t/>
            </a:r>
            <a:endParaRPr b="1" i="0" sz="2600" u="none" cap="none" strike="noStrike">
              <a:solidFill>
                <a:schemeClr val="dk1"/>
              </a:solidFill>
              <a:latin typeface="Arial"/>
              <a:ea typeface="Arial"/>
              <a:cs typeface="Arial"/>
              <a:sym typeface="Arial"/>
            </a:endParaRPr>
          </a:p>
          <a:p>
            <a:pPr indent="0" lvl="0" marL="0" marR="0" rtl="0" algn="ctr">
              <a:lnSpc>
                <a:spcPct val="100000"/>
              </a:lnSpc>
              <a:spcBef>
                <a:spcPts val="520"/>
              </a:spcBef>
              <a:spcAft>
                <a:spcPts val="0"/>
              </a:spcAft>
              <a:buClr>
                <a:schemeClr val="dk2"/>
              </a:buClr>
              <a:buSzPct val="25000"/>
              <a:buFont typeface="Noto Sans Symbols"/>
              <a:buNone/>
            </a:pPr>
            <a:r>
              <a:t/>
            </a:r>
            <a:endParaRPr b="1" i="0" sz="2600" u="none" cap="none" strike="noStrike">
              <a:solidFill>
                <a:schemeClr val="dk1"/>
              </a:solidFill>
              <a:latin typeface="Arial"/>
              <a:ea typeface="Arial"/>
              <a:cs typeface="Arial"/>
              <a:sym typeface="Arial"/>
            </a:endParaRPr>
          </a:p>
          <a:p>
            <a:pPr indent="-514350" lvl="0" marL="514350" marR="0" rtl="0" algn="ctr">
              <a:lnSpc>
                <a:spcPct val="100000"/>
              </a:lnSpc>
              <a:spcBef>
                <a:spcPts val="520"/>
              </a:spcBef>
              <a:spcAft>
                <a:spcPts val="0"/>
              </a:spcAft>
              <a:buClr>
                <a:schemeClr val="dk2"/>
              </a:buClr>
              <a:buSzPct val="25000"/>
              <a:buFont typeface="Noto Sans Symbols"/>
              <a:buNone/>
            </a:pPr>
            <a:r>
              <a:t/>
            </a:r>
            <a:endParaRPr b="1" i="0" sz="2600" u="none" cap="none" strike="noStrike">
              <a:solidFill>
                <a:schemeClr val="dk1"/>
              </a:solidFill>
              <a:latin typeface="Arial"/>
              <a:ea typeface="Arial"/>
              <a:cs typeface="Arial"/>
              <a:sym typeface="Arial"/>
            </a:endParaRPr>
          </a:p>
          <a:p>
            <a:pPr indent="-514350" lvl="0" marL="514350" marR="0" rtl="0" algn="ctr">
              <a:lnSpc>
                <a:spcPct val="100000"/>
              </a:lnSpc>
              <a:spcBef>
                <a:spcPts val="520"/>
              </a:spcBef>
              <a:spcAft>
                <a:spcPts val="0"/>
              </a:spcAft>
              <a:buClr>
                <a:schemeClr val="dk2"/>
              </a:buClr>
              <a:buSzPct val="25000"/>
              <a:buFont typeface="Noto Sans Symbols"/>
              <a:buNone/>
            </a:pPr>
            <a:r>
              <a:t/>
            </a:r>
            <a:endParaRPr b="1" i="0" sz="2600" u="none" cap="none" strike="noStrike">
              <a:solidFill>
                <a:schemeClr val="dk1"/>
              </a:solidFill>
              <a:latin typeface="Arial"/>
              <a:ea typeface="Arial"/>
              <a:cs typeface="Arial"/>
              <a:sym typeface="Arial"/>
            </a:endParaRPr>
          </a:p>
          <a:p>
            <a:pPr indent="0" lvl="0" marL="0" marR="0" rtl="0" algn="ctr">
              <a:lnSpc>
                <a:spcPct val="100000"/>
              </a:lnSpc>
              <a:spcBef>
                <a:spcPts val="520"/>
              </a:spcBef>
              <a:spcAft>
                <a:spcPts val="0"/>
              </a:spcAft>
              <a:buClr>
                <a:schemeClr val="dk2"/>
              </a:buClr>
              <a:buSzPct val="25000"/>
              <a:buFont typeface="Arial"/>
              <a:buNone/>
            </a:pPr>
            <a:r>
              <a:t/>
            </a:r>
            <a:endParaRPr b="1" i="0" sz="2600" u="none" cap="none" strike="noStrike">
              <a:solidFill>
                <a:schemeClr val="dk1"/>
              </a:solidFill>
              <a:latin typeface="Arial"/>
              <a:ea typeface="Arial"/>
              <a:cs typeface="Arial"/>
              <a:sym typeface="Arial"/>
            </a:endParaRPr>
          </a:p>
          <a:p>
            <a:pPr indent="0" lvl="0" marL="0" marR="0" rtl="0" algn="ctr">
              <a:lnSpc>
                <a:spcPct val="100000"/>
              </a:lnSpc>
              <a:spcBef>
                <a:spcPts val="520"/>
              </a:spcBef>
              <a:spcAft>
                <a:spcPts val="0"/>
              </a:spcAft>
              <a:buClr>
                <a:schemeClr val="dk2"/>
              </a:buClr>
              <a:buSzPct val="25000"/>
              <a:buFont typeface="Arial"/>
              <a:buNone/>
            </a:pPr>
            <a:r>
              <a:t/>
            </a:r>
            <a:endParaRPr b="1" i="0" sz="2600" u="none" cap="none" strike="noStrike">
              <a:solidFill>
                <a:schemeClr val="dk1"/>
              </a:solidFill>
              <a:latin typeface="Arial"/>
              <a:ea typeface="Arial"/>
              <a:cs typeface="Arial"/>
              <a:sym typeface="Arial"/>
            </a:endParaRPr>
          </a:p>
        </p:txBody>
      </p:sp>
      <p:sp>
        <p:nvSpPr>
          <p:cNvPr id="151" name="Shape 151"/>
          <p:cNvSpPr/>
          <p:nvPr/>
        </p:nvSpPr>
        <p:spPr>
          <a:xfrm>
            <a:off x="0" y="4572000"/>
            <a:ext cx="854074" cy="3657600"/>
          </a:xfrm>
          <a:prstGeom prst="rect">
            <a:avLst/>
          </a:prstGeom>
          <a:solidFill>
            <a:schemeClr val="lt1"/>
          </a:solidFill>
          <a:ln>
            <a:noFill/>
          </a:ln>
        </p:spPr>
        <p:txBody>
          <a:bodyPr anchorCtr="0" anchor="ctr" bIns="60075" lIns="120150" rIns="120150" tIns="60075">
            <a:noAutofit/>
          </a:bodyPr>
          <a:lstStyle/>
          <a:p>
            <a:pPr indent="0" lvl="0" marL="0" marR="0" rtl="0" algn="l">
              <a:lnSpc>
                <a:spcPct val="100000"/>
              </a:lnSpc>
              <a:spcBef>
                <a:spcPts val="0"/>
              </a:spcBef>
              <a:spcAft>
                <a:spcPts val="0"/>
              </a:spcAft>
              <a:buClr>
                <a:schemeClr val="dk1"/>
              </a:buClr>
              <a:buFont typeface="Noto Sans Symbols"/>
              <a:buNone/>
            </a:pPr>
            <a:r>
              <a:t/>
            </a:r>
            <a:endParaRPr b="0" i="0" sz="1800" u="none" cap="none" strike="noStrike">
              <a:solidFill>
                <a:schemeClr val="dk1"/>
              </a:solidFill>
              <a:latin typeface="Arial"/>
              <a:ea typeface="Arial"/>
              <a:cs typeface="Arial"/>
              <a:sym typeface="Arial"/>
            </a:endParaRPr>
          </a:p>
        </p:txBody>
      </p:sp>
      <p:sp>
        <p:nvSpPr>
          <p:cNvPr id="152" name="Shape 152"/>
          <p:cNvSpPr/>
          <p:nvPr/>
        </p:nvSpPr>
        <p:spPr>
          <a:xfrm>
            <a:off x="854075" y="7589838"/>
            <a:ext cx="5119686" cy="639762"/>
          </a:xfrm>
          <a:prstGeom prst="rect">
            <a:avLst/>
          </a:prstGeom>
          <a:solidFill>
            <a:schemeClr val="lt1"/>
          </a:solidFill>
          <a:ln>
            <a:noFill/>
          </a:ln>
        </p:spPr>
        <p:txBody>
          <a:bodyPr anchorCtr="0" anchor="ctr" bIns="60075" lIns="120150" rIns="120150" tIns="60075">
            <a:noAutofit/>
          </a:bodyPr>
          <a:lstStyle/>
          <a:p>
            <a:pPr indent="0" lvl="0" marL="0" marR="0" rtl="0" algn="l">
              <a:lnSpc>
                <a:spcPct val="100000"/>
              </a:lnSpc>
              <a:spcBef>
                <a:spcPts val="0"/>
              </a:spcBef>
              <a:spcAft>
                <a:spcPts val="0"/>
              </a:spcAft>
              <a:buClr>
                <a:schemeClr val="dk1"/>
              </a:buClr>
              <a:buFont typeface="Noto Sans Symbols"/>
              <a:buNone/>
            </a:pPr>
            <a:r>
              <a:t/>
            </a:r>
            <a:endParaRPr b="0" i="0" sz="1800" u="none" cap="none" strike="noStrike">
              <a:solidFill>
                <a:schemeClr val="dk1"/>
              </a:solidFill>
              <a:latin typeface="Arial"/>
              <a:ea typeface="Arial"/>
              <a:cs typeface="Arial"/>
              <a:sym typeface="Arial"/>
            </a:endParaRPr>
          </a:p>
        </p:txBody>
      </p:sp>
      <p:pic>
        <p:nvPicPr>
          <p:cNvPr id="153" name="Shape 153"/>
          <p:cNvPicPr preferRelativeResize="0"/>
          <p:nvPr/>
        </p:nvPicPr>
        <p:blipFill rotWithShape="1">
          <a:blip r:embed="rId3">
            <a:alphaModFix/>
          </a:blip>
          <a:srcRect b="0" l="0" r="0" t="0"/>
          <a:stretch/>
        </p:blipFill>
        <p:spPr>
          <a:xfrm>
            <a:off x="854075" y="6492875"/>
            <a:ext cx="5359400" cy="1138238"/>
          </a:xfrm>
          <a:prstGeom prst="rect">
            <a:avLst/>
          </a:prstGeom>
          <a:noFill/>
          <a:ln>
            <a:noFill/>
          </a:ln>
        </p:spPr>
      </p:pic>
      <p:sp>
        <p:nvSpPr>
          <p:cNvPr id="154" name="Shape 154"/>
          <p:cNvSpPr txBox="1"/>
          <p:nvPr/>
        </p:nvSpPr>
        <p:spPr>
          <a:xfrm>
            <a:off x="-17463" y="1143000"/>
            <a:ext cx="10880726" cy="2197100"/>
          </a:xfrm>
          <a:prstGeom prst="rect">
            <a:avLst/>
          </a:prstGeom>
          <a:noFill/>
          <a:ln>
            <a:noFill/>
          </a:ln>
        </p:spPr>
        <p:txBody>
          <a:bodyPr anchorCtr="0" anchor="b" bIns="60075" lIns="120150" rIns="120150" tIns="60075">
            <a:noAutofit/>
          </a:bodyPr>
          <a:lstStyle/>
          <a:p>
            <a:pPr indent="0" lvl="0" marL="0" marR="0" rtl="0" algn="ctr">
              <a:lnSpc>
                <a:spcPct val="100000"/>
              </a:lnSpc>
              <a:spcBef>
                <a:spcPts val="0"/>
              </a:spcBef>
              <a:spcAft>
                <a:spcPts val="0"/>
              </a:spcAft>
              <a:buClr>
                <a:schemeClr val="dk1"/>
              </a:buClr>
              <a:buSzPct val="25000"/>
              <a:buFont typeface="Arial"/>
              <a:buNone/>
            </a:pPr>
            <a:r>
              <a:rPr b="1" i="0" lang="en" sz="4800" u="none" cap="none" strike="noStrike">
                <a:solidFill>
                  <a:schemeClr val="dk2"/>
                </a:solidFill>
                <a:latin typeface="Arial"/>
                <a:ea typeface="Arial"/>
                <a:cs typeface="Arial"/>
                <a:sym typeface="Arial"/>
              </a:rPr>
              <a:t>Big Data </a:t>
            </a:r>
            <a:br>
              <a:rPr b="1" i="0" lang="en" sz="4800" u="none" cap="none" strike="noStrike">
                <a:solidFill>
                  <a:schemeClr val="dk2"/>
                </a:solidFill>
                <a:latin typeface="Arial"/>
                <a:ea typeface="Arial"/>
                <a:cs typeface="Arial"/>
                <a:sym typeface="Arial"/>
              </a:rPr>
            </a:br>
            <a:r>
              <a:rPr b="1" i="0" lang="en" sz="4800" u="none" cap="none" strike="noStrike">
                <a:solidFill>
                  <a:schemeClr val="dk2"/>
                </a:solidFill>
                <a:latin typeface="Arial"/>
                <a:ea typeface="Arial"/>
                <a:cs typeface="Arial"/>
                <a:sym typeface="Arial"/>
              </a:rPr>
              <a:t>Farm Insurance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type="title"/>
          </p:nvPr>
        </p:nvSpPr>
        <p:spPr>
          <a:xfrm>
            <a:off x="357800" y="146050"/>
            <a:ext cx="10843500" cy="720599"/>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Proposed Solution Architecture </a:t>
            </a:r>
          </a:p>
        </p:txBody>
      </p:sp>
      <p:pic>
        <p:nvPicPr>
          <p:cNvPr descr="Extension Logo.JPG" id="228" name="Shape 228"/>
          <p:cNvPicPr preferRelativeResize="0"/>
          <p:nvPr/>
        </p:nvPicPr>
        <p:blipFill rotWithShape="1">
          <a:blip r:embed="rId3">
            <a:alphaModFix/>
          </a:blip>
          <a:srcRect b="0" l="0" r="0" t="0"/>
          <a:stretch/>
        </p:blipFill>
        <p:spPr>
          <a:xfrm>
            <a:off x="639762" y="7286625"/>
            <a:ext cx="3840299" cy="720599"/>
          </a:xfrm>
          <a:prstGeom prst="rect">
            <a:avLst/>
          </a:prstGeom>
          <a:noFill/>
          <a:ln>
            <a:noFill/>
          </a:ln>
        </p:spPr>
      </p:pic>
      <p:sp>
        <p:nvSpPr>
          <p:cNvPr id="229" name="Shape 229"/>
          <p:cNvSpPr/>
          <p:nvPr/>
        </p:nvSpPr>
        <p:spPr>
          <a:xfrm>
            <a:off x="639762" y="2063750"/>
            <a:ext cx="10942500" cy="5292599"/>
          </a:xfrm>
          <a:custGeom>
            <a:pathLst>
              <a:path extrusionOk="0" h="120000" w="120000">
                <a:moveTo>
                  <a:pt x="0" y="0"/>
                </a:moveTo>
                <a:lnTo>
                  <a:pt x="120000" y="0"/>
                </a:lnTo>
                <a:lnTo>
                  <a:pt x="120000" y="120000"/>
                </a:lnTo>
                <a:lnTo>
                  <a:pt x="0" y="120000"/>
                </a:lnTo>
                <a:close/>
              </a:path>
              <a:path extrusionOk="0" fill="none" h="120000" w="120000">
                <a:moveTo>
                  <a:pt x="-9999" y="0"/>
                </a:moveTo>
                <a:close/>
              </a:path>
              <a:path extrusionOk="0" fill="none" h="120000" w="120000">
                <a:moveTo>
                  <a:pt x="-9999" y="22500"/>
                </a:moveTo>
                <a:lnTo>
                  <a:pt x="-45999" y="135000"/>
                </a:lnTo>
              </a:path>
            </a:pathLst>
          </a:custGeom>
          <a:noFill/>
          <a:ln>
            <a:noFill/>
          </a:ln>
        </p:spPr>
        <p:txBody>
          <a:bodyPr anchorCtr="1"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30" name="Shape 230"/>
          <p:cNvSpPr/>
          <p:nvPr/>
        </p:nvSpPr>
        <p:spPr>
          <a:xfrm>
            <a:off x="431937" y="1676400"/>
            <a:ext cx="1981199" cy="5105399"/>
          </a:xfrm>
          <a:prstGeom prst="roundRect">
            <a:avLst>
              <a:gd fmla="val 16667" name="adj"/>
            </a:avLst>
          </a:prstGeom>
          <a:gradFill>
            <a:gsLst>
              <a:gs pos="0">
                <a:srgbClr val="FFFFC2"/>
              </a:gs>
              <a:gs pos="35000">
                <a:srgbClr val="FFFFD3"/>
              </a:gs>
              <a:gs pos="100000">
                <a:srgbClr val="FFFFEB"/>
              </a:gs>
            </a:gsLst>
            <a:lin ang="16200038" scaled="0"/>
          </a:gradFill>
          <a:ln cap="flat" cmpd="sng" w="9525">
            <a:solidFill>
              <a:srgbClr val="DDDDA4"/>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Source 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Structured</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Yield </a:t>
            </a:r>
            <a:r>
              <a:rPr b="0" i="0" lang="en" sz="1400" u="sng" cap="none" strike="noStrike">
                <a:solidFill>
                  <a:schemeClr val="hlink"/>
                </a:solidFill>
                <a:latin typeface="Arial"/>
                <a:ea typeface="Arial"/>
                <a:cs typeface="Arial"/>
                <a:sym typeface="Arial"/>
                <a:hlinkClick r:id="rId4"/>
              </a:rPr>
              <a:t> </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Weather </a:t>
            </a:r>
            <a:r>
              <a:rPr b="0" i="0" lang="en" sz="1400" u="sng" cap="none" strike="noStrike">
                <a:solidFill>
                  <a:schemeClr val="hlink"/>
                </a:solidFill>
                <a:latin typeface="Arial"/>
                <a:ea typeface="Arial"/>
                <a:cs typeface="Arial"/>
                <a:sym typeface="Arial"/>
                <a:hlinkClick r:id="rId5"/>
              </a:rPr>
              <a:t> 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x="0" y="0"/>
          <a:ext cx="0" cy="0"/>
          <a:chOff x="0" y="0"/>
          <a:chExt cx="0" cy="0"/>
        </a:xfrm>
      </p:grpSpPr>
      <p:sp>
        <p:nvSpPr>
          <p:cNvPr id="236" name="Shape 236"/>
          <p:cNvSpPr txBox="1"/>
          <p:nvPr>
            <p:ph type="title"/>
          </p:nvPr>
        </p:nvSpPr>
        <p:spPr>
          <a:xfrm>
            <a:off x="357800" y="146050"/>
            <a:ext cx="10843500" cy="720599"/>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Sample - Weather Data</a:t>
            </a:r>
          </a:p>
        </p:txBody>
      </p:sp>
      <p:pic>
        <p:nvPicPr>
          <p:cNvPr descr="Extension Logo.JPG" id="237" name="Shape 237"/>
          <p:cNvPicPr preferRelativeResize="0"/>
          <p:nvPr/>
        </p:nvPicPr>
        <p:blipFill rotWithShape="1">
          <a:blip r:embed="rId3">
            <a:alphaModFix/>
          </a:blip>
          <a:srcRect b="0" l="0" r="0" t="0"/>
          <a:stretch/>
        </p:blipFill>
        <p:spPr>
          <a:xfrm>
            <a:off x="639762" y="7286625"/>
            <a:ext cx="3840299" cy="720599"/>
          </a:xfrm>
          <a:prstGeom prst="rect">
            <a:avLst/>
          </a:prstGeom>
          <a:noFill/>
          <a:ln>
            <a:noFill/>
          </a:ln>
        </p:spPr>
      </p:pic>
      <p:sp>
        <p:nvSpPr>
          <p:cNvPr id="238" name="Shape 238"/>
          <p:cNvSpPr/>
          <p:nvPr/>
        </p:nvSpPr>
        <p:spPr>
          <a:xfrm>
            <a:off x="639762" y="2063750"/>
            <a:ext cx="10942500" cy="5292599"/>
          </a:xfrm>
          <a:custGeom>
            <a:pathLst>
              <a:path extrusionOk="0" h="120000" w="120000">
                <a:moveTo>
                  <a:pt x="0" y="0"/>
                </a:moveTo>
                <a:lnTo>
                  <a:pt x="120000" y="0"/>
                </a:lnTo>
                <a:lnTo>
                  <a:pt x="120000" y="120000"/>
                </a:lnTo>
                <a:lnTo>
                  <a:pt x="0" y="120000"/>
                </a:lnTo>
                <a:close/>
              </a:path>
              <a:path extrusionOk="0" fill="none" h="120000" w="120000">
                <a:moveTo>
                  <a:pt x="-9999" y="0"/>
                </a:moveTo>
                <a:close/>
              </a:path>
              <a:path extrusionOk="0" fill="none" h="120000" w="120000">
                <a:moveTo>
                  <a:pt x="-9999" y="22500"/>
                </a:moveTo>
                <a:lnTo>
                  <a:pt x="-45999" y="135000"/>
                </a:lnTo>
              </a:path>
            </a:pathLst>
          </a:custGeom>
          <a:noFill/>
          <a:ln>
            <a:noFill/>
          </a:ln>
        </p:spPr>
        <p:txBody>
          <a:bodyPr anchorCtr="1"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Screen Shot 2016-05-31 at 6.53.28 PM.png" id="239" name="Shape 239"/>
          <p:cNvPicPr preferRelativeResize="0"/>
          <p:nvPr/>
        </p:nvPicPr>
        <p:blipFill rotWithShape="1">
          <a:blip r:embed="rId4">
            <a:alphaModFix/>
          </a:blip>
          <a:srcRect b="0" l="0" r="0" t="0"/>
          <a:stretch/>
        </p:blipFill>
        <p:spPr>
          <a:xfrm>
            <a:off x="646775" y="996950"/>
            <a:ext cx="10240199" cy="5783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sp>
        <p:nvSpPr>
          <p:cNvPr id="245" name="Shape 245"/>
          <p:cNvSpPr txBox="1"/>
          <p:nvPr>
            <p:ph type="title"/>
          </p:nvPr>
        </p:nvSpPr>
        <p:spPr>
          <a:xfrm>
            <a:off x="357800" y="146050"/>
            <a:ext cx="10843500" cy="720599"/>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Proposed Solution Architecture </a:t>
            </a:r>
          </a:p>
        </p:txBody>
      </p:sp>
      <p:pic>
        <p:nvPicPr>
          <p:cNvPr descr="Extension Logo.JPG" id="246" name="Shape 246"/>
          <p:cNvPicPr preferRelativeResize="0"/>
          <p:nvPr/>
        </p:nvPicPr>
        <p:blipFill rotWithShape="1">
          <a:blip r:embed="rId3">
            <a:alphaModFix/>
          </a:blip>
          <a:srcRect b="0" l="0" r="0" t="0"/>
          <a:stretch/>
        </p:blipFill>
        <p:spPr>
          <a:xfrm>
            <a:off x="639762" y="7286625"/>
            <a:ext cx="3840299" cy="720599"/>
          </a:xfrm>
          <a:prstGeom prst="rect">
            <a:avLst/>
          </a:prstGeom>
          <a:noFill/>
          <a:ln>
            <a:noFill/>
          </a:ln>
        </p:spPr>
      </p:pic>
      <p:sp>
        <p:nvSpPr>
          <p:cNvPr id="247" name="Shape 247"/>
          <p:cNvSpPr/>
          <p:nvPr/>
        </p:nvSpPr>
        <p:spPr>
          <a:xfrm>
            <a:off x="533400" y="1676400"/>
            <a:ext cx="1981199" cy="5105399"/>
          </a:xfrm>
          <a:prstGeom prst="roundRect">
            <a:avLst>
              <a:gd fmla="val 16667" name="adj"/>
            </a:avLst>
          </a:prstGeom>
          <a:gradFill>
            <a:gsLst>
              <a:gs pos="0">
                <a:srgbClr val="FFFFC2"/>
              </a:gs>
              <a:gs pos="35000">
                <a:srgbClr val="FFFFD3"/>
              </a:gs>
              <a:gs pos="100000">
                <a:srgbClr val="FFFFEB"/>
              </a:gs>
            </a:gsLst>
            <a:lin ang="16200038" scaled="0"/>
          </a:gradFill>
          <a:ln cap="flat" cmpd="sng" w="9525">
            <a:solidFill>
              <a:srgbClr val="DDDDA4"/>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Source 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Structured</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Yield </a:t>
            </a:r>
            <a:r>
              <a:rPr b="0" i="0" lang="en" sz="1400" u="sng" cap="none" strike="noStrike">
                <a:solidFill>
                  <a:schemeClr val="hlink"/>
                </a:solidFill>
                <a:latin typeface="Arial"/>
                <a:ea typeface="Arial"/>
                <a:cs typeface="Arial"/>
                <a:sym typeface="Arial"/>
                <a:hlinkClick r:id="rId4"/>
              </a:rPr>
              <a:t> Data</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Weather </a:t>
            </a:r>
            <a:r>
              <a:rPr b="0" i="0" lang="en" sz="1400" u="sng" cap="none" strike="noStrike">
                <a:solidFill>
                  <a:schemeClr val="hlink"/>
                </a:solidFill>
                <a:latin typeface="Arial"/>
                <a:ea typeface="Arial"/>
                <a:cs typeface="Arial"/>
                <a:sym typeface="Arial"/>
                <a:hlinkClick r:id="rId5"/>
              </a:rPr>
              <a:t> 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Semi Structured</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CDR -</a:t>
            </a:r>
            <a:r>
              <a:rPr b="0" i="0" lang="en" sz="1400" u="sng" cap="none" strike="noStrike">
                <a:solidFill>
                  <a:schemeClr val="hlink"/>
                </a:solidFill>
                <a:latin typeface="Arial"/>
                <a:ea typeface="Arial"/>
                <a:cs typeface="Arial"/>
                <a:sym typeface="Arial"/>
                <a:hlinkClick r:id="rId6"/>
              </a:rPr>
              <a:t> Logs</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sp>
        <p:nvSpPr>
          <p:cNvPr id="253" name="Shape 253"/>
          <p:cNvSpPr txBox="1"/>
          <p:nvPr>
            <p:ph type="title"/>
          </p:nvPr>
        </p:nvSpPr>
        <p:spPr>
          <a:xfrm>
            <a:off x="357800" y="146050"/>
            <a:ext cx="10843500" cy="720599"/>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CDR</a:t>
            </a:r>
          </a:p>
        </p:txBody>
      </p:sp>
      <p:pic>
        <p:nvPicPr>
          <p:cNvPr descr="Extension Logo.JPG" id="254" name="Shape 254"/>
          <p:cNvPicPr preferRelativeResize="0"/>
          <p:nvPr/>
        </p:nvPicPr>
        <p:blipFill rotWithShape="1">
          <a:blip r:embed="rId3">
            <a:alphaModFix/>
          </a:blip>
          <a:srcRect b="0" l="0" r="0" t="0"/>
          <a:stretch/>
        </p:blipFill>
        <p:spPr>
          <a:xfrm>
            <a:off x="639762" y="7286625"/>
            <a:ext cx="3840299" cy="720599"/>
          </a:xfrm>
          <a:prstGeom prst="rect">
            <a:avLst/>
          </a:prstGeom>
          <a:noFill/>
          <a:ln>
            <a:noFill/>
          </a:ln>
        </p:spPr>
      </p:pic>
      <p:pic>
        <p:nvPicPr>
          <p:cNvPr descr="Image result for unstructured data customer call logs" id="255" name="Shape 255"/>
          <p:cNvPicPr preferRelativeResize="0"/>
          <p:nvPr/>
        </p:nvPicPr>
        <p:blipFill rotWithShape="1">
          <a:blip r:embed="rId4">
            <a:alphaModFix/>
          </a:blip>
          <a:srcRect b="0" l="0" r="0" t="0"/>
          <a:stretch/>
        </p:blipFill>
        <p:spPr>
          <a:xfrm>
            <a:off x="639775" y="1225550"/>
            <a:ext cx="6997200" cy="4836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357800" y="146050"/>
            <a:ext cx="10843500" cy="720599"/>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Proposed Solution Architecture </a:t>
            </a:r>
          </a:p>
        </p:txBody>
      </p:sp>
      <p:pic>
        <p:nvPicPr>
          <p:cNvPr descr="Extension Logo.JPG" id="262" name="Shape 262"/>
          <p:cNvPicPr preferRelativeResize="0"/>
          <p:nvPr/>
        </p:nvPicPr>
        <p:blipFill rotWithShape="1">
          <a:blip r:embed="rId3">
            <a:alphaModFix/>
          </a:blip>
          <a:srcRect b="0" l="0" r="0" t="0"/>
          <a:stretch/>
        </p:blipFill>
        <p:spPr>
          <a:xfrm>
            <a:off x="639762" y="7286625"/>
            <a:ext cx="3840299" cy="720599"/>
          </a:xfrm>
          <a:prstGeom prst="rect">
            <a:avLst/>
          </a:prstGeom>
          <a:noFill/>
          <a:ln>
            <a:noFill/>
          </a:ln>
        </p:spPr>
      </p:pic>
      <p:sp>
        <p:nvSpPr>
          <p:cNvPr id="263" name="Shape 263"/>
          <p:cNvSpPr/>
          <p:nvPr/>
        </p:nvSpPr>
        <p:spPr>
          <a:xfrm>
            <a:off x="533400" y="1676400"/>
            <a:ext cx="1981199" cy="5105399"/>
          </a:xfrm>
          <a:prstGeom prst="roundRect">
            <a:avLst>
              <a:gd fmla="val 16667" name="adj"/>
            </a:avLst>
          </a:prstGeom>
          <a:gradFill>
            <a:gsLst>
              <a:gs pos="0">
                <a:srgbClr val="FFFFC2"/>
              </a:gs>
              <a:gs pos="35000">
                <a:srgbClr val="FFFFD3"/>
              </a:gs>
              <a:gs pos="100000">
                <a:srgbClr val="FFFFEB"/>
              </a:gs>
            </a:gsLst>
            <a:lin ang="16200038" scaled="0"/>
          </a:gradFill>
          <a:ln cap="flat" cmpd="sng" w="9525">
            <a:solidFill>
              <a:srgbClr val="DDDDA4"/>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Source 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Structured</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Yield </a:t>
            </a:r>
            <a:r>
              <a:rPr b="0" i="0" lang="en" sz="1400" u="sng" cap="none" strike="noStrike">
                <a:solidFill>
                  <a:schemeClr val="hlink"/>
                </a:solidFill>
                <a:latin typeface="Arial"/>
                <a:ea typeface="Arial"/>
                <a:cs typeface="Arial"/>
                <a:sym typeface="Arial"/>
                <a:hlinkClick r:id="rId4"/>
              </a:rPr>
              <a:t> Data</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Weather </a:t>
            </a:r>
            <a:r>
              <a:rPr b="0" i="0" lang="en" sz="1400" u="sng" cap="none" strike="noStrike">
                <a:solidFill>
                  <a:schemeClr val="hlink"/>
                </a:solidFill>
                <a:latin typeface="Arial"/>
                <a:ea typeface="Arial"/>
                <a:cs typeface="Arial"/>
                <a:sym typeface="Arial"/>
                <a:hlinkClick r:id="rId5"/>
              </a:rPr>
              <a:t> 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Semi Structured</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CDR -</a:t>
            </a:r>
            <a:r>
              <a:rPr b="0" i="0" lang="en" sz="1400" u="sng" cap="none" strike="noStrike">
                <a:solidFill>
                  <a:schemeClr val="hlink"/>
                </a:solidFill>
                <a:latin typeface="Arial"/>
                <a:ea typeface="Arial"/>
                <a:cs typeface="Arial"/>
                <a:sym typeface="Arial"/>
                <a:hlinkClick r:id="rId6"/>
              </a:rPr>
              <a:t> Call Center Logs</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Web Logs</a:t>
            </a:r>
            <a:r>
              <a:rPr b="0" i="0" lang="en" sz="1400" u="sng" cap="none" strike="noStrike">
                <a:solidFill>
                  <a:schemeClr val="hlink"/>
                </a:solidFill>
                <a:latin typeface="Arial"/>
                <a:ea typeface="Arial"/>
                <a:cs typeface="Arial"/>
                <a:sym typeface="Arial"/>
                <a:hlinkClick r:id="rId7"/>
              </a:rPr>
              <a:t> 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type="title"/>
          </p:nvPr>
        </p:nvSpPr>
        <p:spPr>
          <a:xfrm>
            <a:off x="357800" y="879675"/>
            <a:ext cx="10843500" cy="720599"/>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Web Log Data</a:t>
            </a: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p:txBody>
      </p:sp>
      <p:pic>
        <p:nvPicPr>
          <p:cNvPr descr="Extension Logo.JPG" id="270" name="Shape 270"/>
          <p:cNvPicPr preferRelativeResize="0"/>
          <p:nvPr/>
        </p:nvPicPr>
        <p:blipFill rotWithShape="1">
          <a:blip r:embed="rId3">
            <a:alphaModFix/>
          </a:blip>
          <a:srcRect b="0" l="0" r="0" t="0"/>
          <a:stretch/>
        </p:blipFill>
        <p:spPr>
          <a:xfrm>
            <a:off x="639762" y="7286625"/>
            <a:ext cx="3840299" cy="720599"/>
          </a:xfrm>
          <a:prstGeom prst="rect">
            <a:avLst/>
          </a:prstGeom>
          <a:noFill/>
          <a:ln>
            <a:noFill/>
          </a:ln>
        </p:spPr>
      </p:pic>
      <p:pic>
        <p:nvPicPr>
          <p:cNvPr id="271" name="Shape 271"/>
          <p:cNvPicPr preferRelativeResize="0"/>
          <p:nvPr/>
        </p:nvPicPr>
        <p:blipFill rotWithShape="1">
          <a:blip r:embed="rId4">
            <a:alphaModFix/>
          </a:blip>
          <a:srcRect b="0" l="0" r="0" t="0"/>
          <a:stretch/>
        </p:blipFill>
        <p:spPr>
          <a:xfrm>
            <a:off x="722600" y="1149349"/>
            <a:ext cx="3452664" cy="4308350"/>
          </a:xfrm>
          <a:prstGeom prst="rect">
            <a:avLst/>
          </a:prstGeom>
          <a:noFill/>
          <a:ln>
            <a:noFill/>
          </a:ln>
        </p:spPr>
      </p:pic>
      <p:pic>
        <p:nvPicPr>
          <p:cNvPr id="272" name="Shape 272"/>
          <p:cNvPicPr preferRelativeResize="0"/>
          <p:nvPr/>
        </p:nvPicPr>
        <p:blipFill rotWithShape="1">
          <a:blip r:embed="rId5">
            <a:alphaModFix/>
          </a:blip>
          <a:srcRect b="0" l="0" r="0" t="0"/>
          <a:stretch/>
        </p:blipFill>
        <p:spPr>
          <a:xfrm>
            <a:off x="3574237" y="1034550"/>
            <a:ext cx="7296561" cy="52925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ph type="title"/>
          </p:nvPr>
        </p:nvSpPr>
        <p:spPr>
          <a:xfrm>
            <a:off x="357800" y="146050"/>
            <a:ext cx="10843500" cy="720599"/>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Proposed Solution Architecture </a:t>
            </a:r>
          </a:p>
        </p:txBody>
      </p:sp>
      <p:pic>
        <p:nvPicPr>
          <p:cNvPr descr="Extension Logo.JPG" id="279" name="Shape 279"/>
          <p:cNvPicPr preferRelativeResize="0"/>
          <p:nvPr/>
        </p:nvPicPr>
        <p:blipFill rotWithShape="1">
          <a:blip r:embed="rId3">
            <a:alphaModFix/>
          </a:blip>
          <a:srcRect b="0" l="0" r="0" t="0"/>
          <a:stretch/>
        </p:blipFill>
        <p:spPr>
          <a:xfrm>
            <a:off x="639762" y="7286625"/>
            <a:ext cx="3840299" cy="720599"/>
          </a:xfrm>
          <a:prstGeom prst="rect">
            <a:avLst/>
          </a:prstGeom>
          <a:noFill/>
          <a:ln>
            <a:noFill/>
          </a:ln>
        </p:spPr>
      </p:pic>
      <p:sp>
        <p:nvSpPr>
          <p:cNvPr id="280" name="Shape 280"/>
          <p:cNvSpPr/>
          <p:nvPr/>
        </p:nvSpPr>
        <p:spPr>
          <a:xfrm>
            <a:off x="533400" y="1676400"/>
            <a:ext cx="1981199" cy="5105399"/>
          </a:xfrm>
          <a:prstGeom prst="roundRect">
            <a:avLst>
              <a:gd fmla="val 16667" name="adj"/>
            </a:avLst>
          </a:prstGeom>
          <a:gradFill>
            <a:gsLst>
              <a:gs pos="0">
                <a:srgbClr val="FFFFC2"/>
              </a:gs>
              <a:gs pos="35000">
                <a:srgbClr val="FFFFD3"/>
              </a:gs>
              <a:gs pos="100000">
                <a:srgbClr val="FFFFEB"/>
              </a:gs>
            </a:gsLst>
            <a:lin ang="16200038" scaled="0"/>
          </a:gradFill>
          <a:ln cap="flat" cmpd="sng" w="9525">
            <a:solidFill>
              <a:srgbClr val="DDDDA4"/>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Source 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Structured</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Yield </a:t>
            </a:r>
            <a:r>
              <a:rPr b="0" i="0" lang="en" sz="1400" u="sng" cap="none" strike="noStrike">
                <a:solidFill>
                  <a:schemeClr val="hlink"/>
                </a:solidFill>
                <a:latin typeface="Arial"/>
                <a:ea typeface="Arial"/>
                <a:cs typeface="Arial"/>
                <a:sym typeface="Arial"/>
                <a:hlinkClick r:id="rId4"/>
              </a:rPr>
              <a:t> Data</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Weather </a:t>
            </a:r>
            <a:r>
              <a:rPr b="0" i="0" lang="en" sz="1400" u="sng" cap="none" strike="noStrike">
                <a:solidFill>
                  <a:schemeClr val="hlink"/>
                </a:solidFill>
                <a:latin typeface="Arial"/>
                <a:ea typeface="Arial"/>
                <a:cs typeface="Arial"/>
                <a:sym typeface="Arial"/>
                <a:hlinkClick r:id="rId5"/>
              </a:rPr>
              <a:t> 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Semi Structured</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CDR -</a:t>
            </a:r>
            <a:r>
              <a:rPr b="0" i="0" lang="en" sz="1400" u="sng" cap="none" strike="noStrike">
                <a:solidFill>
                  <a:schemeClr val="hlink"/>
                </a:solidFill>
                <a:latin typeface="Arial"/>
                <a:ea typeface="Arial"/>
                <a:cs typeface="Arial"/>
                <a:sym typeface="Arial"/>
                <a:hlinkClick r:id="rId6"/>
              </a:rPr>
              <a:t> Call Center Logs</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Web Logs</a:t>
            </a:r>
            <a:r>
              <a:rPr b="0" i="0" lang="en" sz="1400" u="sng" cap="none" strike="noStrike">
                <a:solidFill>
                  <a:schemeClr val="hlink"/>
                </a:solidFill>
                <a:latin typeface="Arial"/>
                <a:ea typeface="Arial"/>
                <a:cs typeface="Arial"/>
                <a:sym typeface="Arial"/>
                <a:hlinkClick r:id="rId7"/>
              </a:rPr>
              <a:t> 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Unstructured</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Satellite</a:t>
            </a:r>
            <a:r>
              <a:rPr b="0" i="0" lang="en" sz="1400" u="sng" cap="none" strike="noStrike">
                <a:solidFill>
                  <a:schemeClr val="hlink"/>
                </a:solidFill>
                <a:latin typeface="Arial"/>
                <a:ea typeface="Arial"/>
                <a:cs typeface="Arial"/>
                <a:sym typeface="Arial"/>
                <a:hlinkClick r:id="rId8"/>
              </a:rPr>
              <a:t> 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txBox="1"/>
          <p:nvPr>
            <p:ph type="title"/>
          </p:nvPr>
        </p:nvSpPr>
        <p:spPr>
          <a:xfrm>
            <a:off x="357800" y="879675"/>
            <a:ext cx="10843500" cy="720599"/>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Satellite Data</a:t>
            </a: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p:txBody>
      </p:sp>
      <p:pic>
        <p:nvPicPr>
          <p:cNvPr descr="Extension Logo.JPG" id="287" name="Shape 287"/>
          <p:cNvPicPr preferRelativeResize="0"/>
          <p:nvPr/>
        </p:nvPicPr>
        <p:blipFill rotWithShape="1">
          <a:blip r:embed="rId3">
            <a:alphaModFix/>
          </a:blip>
          <a:srcRect b="0" l="0" r="0" t="0"/>
          <a:stretch/>
        </p:blipFill>
        <p:spPr>
          <a:xfrm>
            <a:off x="639762" y="7286625"/>
            <a:ext cx="3840299" cy="720599"/>
          </a:xfrm>
          <a:prstGeom prst="rect">
            <a:avLst/>
          </a:prstGeom>
          <a:noFill/>
          <a:ln>
            <a:noFill/>
          </a:ln>
        </p:spPr>
      </p:pic>
      <p:pic>
        <p:nvPicPr>
          <p:cNvPr descr="Screen Shot 2016-05-31 at 6.59.53 PM.png" id="288" name="Shape 288"/>
          <p:cNvPicPr preferRelativeResize="0"/>
          <p:nvPr/>
        </p:nvPicPr>
        <p:blipFill rotWithShape="1">
          <a:blip r:embed="rId4">
            <a:alphaModFix/>
          </a:blip>
          <a:srcRect b="0" l="0" r="0" t="0"/>
          <a:stretch/>
        </p:blipFill>
        <p:spPr>
          <a:xfrm>
            <a:off x="357798" y="1025525"/>
            <a:ext cx="10512900" cy="53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ph type="title"/>
          </p:nvPr>
        </p:nvSpPr>
        <p:spPr>
          <a:xfrm>
            <a:off x="357800" y="146050"/>
            <a:ext cx="10843500" cy="720599"/>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Proposed Solution Architecture </a:t>
            </a:r>
          </a:p>
        </p:txBody>
      </p:sp>
      <p:pic>
        <p:nvPicPr>
          <p:cNvPr descr="Extension Logo.JPG" id="295" name="Shape 295"/>
          <p:cNvPicPr preferRelativeResize="0"/>
          <p:nvPr/>
        </p:nvPicPr>
        <p:blipFill rotWithShape="1">
          <a:blip r:embed="rId3">
            <a:alphaModFix/>
          </a:blip>
          <a:srcRect b="0" l="0" r="0" t="0"/>
          <a:stretch/>
        </p:blipFill>
        <p:spPr>
          <a:xfrm>
            <a:off x="639762" y="7286625"/>
            <a:ext cx="3840299" cy="720599"/>
          </a:xfrm>
          <a:prstGeom prst="rect">
            <a:avLst/>
          </a:prstGeom>
          <a:noFill/>
          <a:ln>
            <a:noFill/>
          </a:ln>
        </p:spPr>
      </p:pic>
      <p:sp>
        <p:nvSpPr>
          <p:cNvPr id="296" name="Shape 296"/>
          <p:cNvSpPr/>
          <p:nvPr/>
        </p:nvSpPr>
        <p:spPr>
          <a:xfrm>
            <a:off x="533400" y="1676400"/>
            <a:ext cx="1981199" cy="5105399"/>
          </a:xfrm>
          <a:prstGeom prst="roundRect">
            <a:avLst>
              <a:gd fmla="val 16667" name="adj"/>
            </a:avLst>
          </a:prstGeom>
          <a:gradFill>
            <a:gsLst>
              <a:gs pos="0">
                <a:srgbClr val="FFFFC2"/>
              </a:gs>
              <a:gs pos="35000">
                <a:srgbClr val="FFFFD3"/>
              </a:gs>
              <a:gs pos="100000">
                <a:srgbClr val="FFFFEB"/>
              </a:gs>
            </a:gsLst>
            <a:lin ang="16200038" scaled="0"/>
          </a:gradFill>
          <a:ln cap="flat" cmpd="sng" w="9525">
            <a:solidFill>
              <a:srgbClr val="DDDDA4"/>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Source 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Structured</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Yield </a:t>
            </a:r>
            <a:r>
              <a:rPr b="0" i="0" lang="en" sz="1400" u="sng" cap="none" strike="noStrike">
                <a:solidFill>
                  <a:schemeClr val="hlink"/>
                </a:solidFill>
                <a:latin typeface="Arial"/>
                <a:ea typeface="Arial"/>
                <a:cs typeface="Arial"/>
                <a:sym typeface="Arial"/>
                <a:hlinkClick r:id="rId4"/>
              </a:rPr>
              <a:t> Data</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Weather </a:t>
            </a:r>
            <a:r>
              <a:rPr b="0" i="0" lang="en" sz="1400" u="sng" cap="none" strike="noStrike">
                <a:solidFill>
                  <a:schemeClr val="hlink"/>
                </a:solidFill>
                <a:latin typeface="Arial"/>
                <a:ea typeface="Arial"/>
                <a:cs typeface="Arial"/>
                <a:sym typeface="Arial"/>
                <a:hlinkClick r:id="rId5"/>
              </a:rPr>
              <a:t> 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Semi Structured</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CDR -</a:t>
            </a:r>
            <a:r>
              <a:rPr b="0" i="0" lang="en" sz="1400" u="sng" cap="none" strike="noStrike">
                <a:solidFill>
                  <a:schemeClr val="hlink"/>
                </a:solidFill>
                <a:latin typeface="Arial"/>
                <a:ea typeface="Arial"/>
                <a:cs typeface="Arial"/>
                <a:sym typeface="Arial"/>
                <a:hlinkClick r:id="rId6"/>
              </a:rPr>
              <a:t> Call Center Logs</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Web Logs</a:t>
            </a:r>
            <a:r>
              <a:rPr b="0" i="0" lang="en" sz="1400" u="sng" cap="none" strike="noStrike">
                <a:solidFill>
                  <a:schemeClr val="hlink"/>
                </a:solidFill>
                <a:latin typeface="Arial"/>
                <a:ea typeface="Arial"/>
                <a:cs typeface="Arial"/>
                <a:sym typeface="Arial"/>
                <a:hlinkClick r:id="rId7"/>
              </a:rPr>
              <a:t> 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Unstructured</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Satellite</a:t>
            </a:r>
            <a:r>
              <a:rPr b="0" i="0" lang="en" sz="1400" u="sng" cap="none" strike="noStrike">
                <a:solidFill>
                  <a:schemeClr val="hlink"/>
                </a:solidFill>
                <a:latin typeface="Arial"/>
                <a:ea typeface="Arial"/>
                <a:cs typeface="Arial"/>
                <a:sym typeface="Arial"/>
                <a:hlinkClick r:id="rId8"/>
              </a:rPr>
              <a:t> 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Social Media</a:t>
            </a:r>
            <a:r>
              <a:rPr b="0" i="0" lang="en" sz="1400" u="sng" cap="none" strike="noStrike">
                <a:solidFill>
                  <a:schemeClr val="hlink"/>
                </a:solidFill>
                <a:latin typeface="Arial"/>
                <a:ea typeface="Arial"/>
                <a:cs typeface="Arial"/>
                <a:sym typeface="Arial"/>
                <a:hlinkClick r:id="rId9"/>
              </a:rPr>
              <a:t>        Data                        </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sp>
        <p:nvSpPr>
          <p:cNvPr id="302" name="Shape 302"/>
          <p:cNvSpPr txBox="1"/>
          <p:nvPr>
            <p:ph type="title"/>
          </p:nvPr>
        </p:nvSpPr>
        <p:spPr>
          <a:xfrm>
            <a:off x="357800" y="879675"/>
            <a:ext cx="10843500" cy="720599"/>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Social Media Data</a:t>
            </a: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p:txBody>
      </p:sp>
      <p:pic>
        <p:nvPicPr>
          <p:cNvPr descr="Extension Logo.JPG" id="303" name="Shape 303"/>
          <p:cNvPicPr preferRelativeResize="0"/>
          <p:nvPr/>
        </p:nvPicPr>
        <p:blipFill rotWithShape="1">
          <a:blip r:embed="rId3">
            <a:alphaModFix/>
          </a:blip>
          <a:srcRect b="0" l="0" r="0" t="0"/>
          <a:stretch/>
        </p:blipFill>
        <p:spPr>
          <a:xfrm>
            <a:off x="639762" y="7286625"/>
            <a:ext cx="3840299" cy="720599"/>
          </a:xfrm>
          <a:prstGeom prst="rect">
            <a:avLst/>
          </a:prstGeom>
          <a:noFill/>
          <a:ln>
            <a:noFill/>
          </a:ln>
        </p:spPr>
      </p:pic>
      <p:pic>
        <p:nvPicPr>
          <p:cNvPr descr="Image result for unstructured data" id="304" name="Shape 304"/>
          <p:cNvPicPr preferRelativeResize="0"/>
          <p:nvPr/>
        </p:nvPicPr>
        <p:blipFill rotWithShape="1">
          <a:blip r:embed="rId4">
            <a:alphaModFix/>
          </a:blip>
          <a:srcRect b="0" l="0" r="0" t="0"/>
          <a:stretch/>
        </p:blipFill>
        <p:spPr>
          <a:xfrm>
            <a:off x="487350" y="1149350"/>
            <a:ext cx="4023599" cy="4880100"/>
          </a:xfrm>
          <a:prstGeom prst="rect">
            <a:avLst/>
          </a:prstGeom>
          <a:noFill/>
          <a:ln>
            <a:noFill/>
          </a:ln>
        </p:spPr>
      </p:pic>
      <p:pic>
        <p:nvPicPr>
          <p:cNvPr id="305" name="Shape 305"/>
          <p:cNvPicPr preferRelativeResize="0"/>
          <p:nvPr/>
        </p:nvPicPr>
        <p:blipFill rotWithShape="1">
          <a:blip r:embed="rId5">
            <a:alphaModFix/>
          </a:blip>
          <a:srcRect b="0" l="0" r="0" t="0"/>
          <a:stretch/>
        </p:blipFill>
        <p:spPr>
          <a:xfrm>
            <a:off x="4510950" y="1081025"/>
            <a:ext cx="6275150" cy="54292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184125" y="615425"/>
            <a:ext cx="10972799" cy="3835799"/>
          </a:xfrm>
          <a:prstGeom prst="rect">
            <a:avLst/>
          </a:prstGeom>
          <a:noFill/>
          <a:ln>
            <a:noFill/>
          </a:ln>
        </p:spPr>
        <p:txBody>
          <a:bodyPr anchorCtr="0" anchor="b" bIns="60075" lIns="120150" rIns="120150" tIns="60075">
            <a:noAutofit/>
          </a:bodyPr>
          <a:lstStyle/>
          <a:p>
            <a:pPr indent="0" lvl="0" marL="0" marR="0" rtl="0" algn="ctr">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Business View</a:t>
            </a:r>
          </a:p>
          <a:p>
            <a:pPr indent="0" lvl="0" marL="0" marR="0" rtl="0" algn="ctr">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chemeClr val="dk2"/>
              </a:buClr>
              <a:buSzPct val="25000"/>
              <a:buFont typeface="Arial"/>
              <a:buNone/>
            </a:pPr>
            <a:r>
              <a:rPr b="1" i="0" lang="en" sz="3200" u="none" cap="none" strike="noStrike">
                <a:solidFill>
                  <a:schemeClr val="dk2"/>
                </a:solidFill>
                <a:latin typeface="Arial"/>
                <a:ea typeface="Arial"/>
                <a:cs typeface="Arial"/>
                <a:sym typeface="Arial"/>
              </a:rPr>
              <a:t>Case Study Problems Highlights</a:t>
            </a:r>
          </a:p>
          <a:p>
            <a:pPr indent="0" lvl="0" marL="0" marR="0" rtl="0" algn="ctr">
              <a:lnSpc>
                <a:spcPct val="100000"/>
              </a:lnSpc>
              <a:spcBef>
                <a:spcPts val="0"/>
              </a:spcBef>
              <a:spcAft>
                <a:spcPts val="0"/>
              </a:spcAft>
              <a:buClr>
                <a:schemeClr val="dk2"/>
              </a:buClr>
              <a:buSzPct val="25000"/>
              <a:buFont typeface="Arial"/>
              <a:buNone/>
            </a:pPr>
            <a:r>
              <a:rPr b="1" i="0" lang="en" sz="3200" u="none" cap="none" strike="noStrike">
                <a:solidFill>
                  <a:schemeClr val="dk2"/>
                </a:solidFill>
                <a:latin typeface="Arial"/>
                <a:ea typeface="Arial"/>
                <a:cs typeface="Arial"/>
                <a:sym typeface="Arial"/>
              </a:rPr>
              <a:t>Key Trends </a:t>
            </a:r>
          </a:p>
        </p:txBody>
      </p:sp>
      <p:pic>
        <p:nvPicPr>
          <p:cNvPr id="161" name="Shape 161"/>
          <p:cNvPicPr preferRelativeResize="0"/>
          <p:nvPr/>
        </p:nvPicPr>
        <p:blipFill rotWithShape="1">
          <a:blip r:embed="rId3">
            <a:alphaModFix/>
          </a:blip>
          <a:srcRect b="0" l="0" r="0" t="0"/>
          <a:stretch/>
        </p:blipFill>
        <p:spPr>
          <a:xfrm>
            <a:off x="639762" y="7286625"/>
            <a:ext cx="3840160" cy="720724"/>
          </a:xfrm>
          <a:prstGeom prst="rect">
            <a:avLst/>
          </a:prstGeom>
          <a:noFill/>
          <a:ln>
            <a:noFill/>
          </a:ln>
        </p:spPr>
      </p:pic>
      <p:sp>
        <p:nvSpPr>
          <p:cNvPr id="162" name="Shape 162"/>
          <p:cNvSpPr txBox="1"/>
          <p:nvPr>
            <p:ph idx="1" type="body"/>
          </p:nvPr>
        </p:nvSpPr>
        <p:spPr>
          <a:xfrm>
            <a:off x="281725" y="5486400"/>
            <a:ext cx="11894999" cy="1662900"/>
          </a:xfrm>
          <a:prstGeom prst="rect">
            <a:avLst/>
          </a:prstGeom>
          <a:noFill/>
          <a:ln>
            <a:noFill/>
          </a:ln>
        </p:spPr>
        <p:txBody>
          <a:bodyPr anchorCtr="0" anchor="t" bIns="60075" lIns="120150" rIns="120150" tIns="60075">
            <a:noAutofit/>
          </a:bodyPr>
          <a:lstStyle/>
          <a:p>
            <a:pPr indent="0" lvl="0" marL="0" marR="0" rtl="0" algn="l">
              <a:lnSpc>
                <a:spcPct val="100000"/>
              </a:lnSpc>
              <a:spcBef>
                <a:spcPts val="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a:p>
            <a:pPr indent="-449263" lvl="0" marL="449263" marR="0" rtl="0" algn="l">
              <a:lnSpc>
                <a:spcPct val="100000"/>
              </a:lnSpc>
              <a:spcBef>
                <a:spcPts val="800"/>
              </a:spcBef>
              <a:spcAft>
                <a:spcPts val="0"/>
              </a:spcAft>
              <a:buClr>
                <a:schemeClr val="dk2"/>
              </a:buClr>
              <a:buSzPct val="25000"/>
              <a:buFont typeface="Noto Sans Symbols"/>
              <a:buNone/>
            </a:pPr>
            <a:r>
              <a:t/>
            </a:r>
            <a:endParaRPr b="0" i="0" sz="4000" u="none" cap="none" strike="noStrike">
              <a:solidFill>
                <a:schemeClr val="dk1"/>
              </a:solidFill>
              <a:latin typeface="Arial"/>
              <a:ea typeface="Arial"/>
              <a:cs typeface="Arial"/>
              <a:sym typeface="Arial"/>
            </a:endParaRPr>
          </a:p>
          <a:p>
            <a:pPr indent="-463550" lvl="1" marL="908050" marR="0" rtl="0" algn="l">
              <a:lnSpc>
                <a:spcPct val="100000"/>
              </a:lnSpc>
              <a:spcBef>
                <a:spcPts val="54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463550" lvl="1" marL="908050" marR="0" rtl="0" algn="l">
              <a:lnSpc>
                <a:spcPct val="100000"/>
              </a:lnSpc>
              <a:spcBef>
                <a:spcPts val="54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463550" lvl="1" marL="908050" marR="0" rtl="0" algn="l">
              <a:lnSpc>
                <a:spcPct val="100000"/>
              </a:lnSpc>
              <a:spcBef>
                <a:spcPts val="640"/>
              </a:spcBef>
              <a:spcAft>
                <a:spcPts val="0"/>
              </a:spcAft>
              <a:buClr>
                <a:schemeClr val="accent2"/>
              </a:buClr>
              <a:buSzPct val="25000"/>
              <a:buFont typeface="Noto Sans Symbols"/>
              <a:buNone/>
            </a:pPr>
            <a:r>
              <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74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0" name="Shape 310"/>
        <p:cNvGrpSpPr/>
        <p:nvPr/>
      </p:nvGrpSpPr>
      <p:grpSpPr>
        <a:xfrm>
          <a:off x="0" y="0"/>
          <a:ext cx="0" cy="0"/>
          <a:chOff x="0" y="0"/>
          <a:chExt cx="0" cy="0"/>
        </a:xfrm>
      </p:grpSpPr>
      <p:sp>
        <p:nvSpPr>
          <p:cNvPr id="311" name="Shape 311"/>
          <p:cNvSpPr txBox="1"/>
          <p:nvPr>
            <p:ph type="title"/>
          </p:nvPr>
        </p:nvSpPr>
        <p:spPr>
          <a:xfrm>
            <a:off x="357800" y="146050"/>
            <a:ext cx="10843500" cy="720599"/>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Proposed Solution Architecture </a:t>
            </a:r>
          </a:p>
        </p:txBody>
      </p:sp>
      <p:pic>
        <p:nvPicPr>
          <p:cNvPr descr="Extension Logo.JPG" id="312" name="Shape 312"/>
          <p:cNvPicPr preferRelativeResize="0"/>
          <p:nvPr/>
        </p:nvPicPr>
        <p:blipFill rotWithShape="1">
          <a:blip r:embed="rId3">
            <a:alphaModFix/>
          </a:blip>
          <a:srcRect b="0" l="0" r="0" t="0"/>
          <a:stretch/>
        </p:blipFill>
        <p:spPr>
          <a:xfrm>
            <a:off x="639762" y="7286625"/>
            <a:ext cx="3840299" cy="720599"/>
          </a:xfrm>
          <a:prstGeom prst="rect">
            <a:avLst/>
          </a:prstGeom>
          <a:noFill/>
          <a:ln>
            <a:noFill/>
          </a:ln>
        </p:spPr>
      </p:pic>
      <p:sp>
        <p:nvSpPr>
          <p:cNvPr id="313" name="Shape 313"/>
          <p:cNvSpPr/>
          <p:nvPr/>
        </p:nvSpPr>
        <p:spPr>
          <a:xfrm>
            <a:off x="2273300" y="1676400"/>
            <a:ext cx="1677000" cy="5105400"/>
          </a:xfrm>
          <a:prstGeom prst="roundRect">
            <a:avLst>
              <a:gd fmla="val 16667" name="adj"/>
            </a:avLst>
          </a:prstGeom>
          <a:gradFill>
            <a:gsLst>
              <a:gs pos="0">
                <a:srgbClr val="FFFFC2"/>
              </a:gs>
              <a:gs pos="35000">
                <a:srgbClr val="FFFFD3"/>
              </a:gs>
              <a:gs pos="100000">
                <a:srgbClr val="FFFFEB"/>
              </a:gs>
            </a:gsLst>
            <a:lin ang="16200038" scaled="0"/>
          </a:gradFill>
          <a:ln cap="flat" cmpd="sng" w="9525">
            <a:solidFill>
              <a:srgbClr val="DDDDA4"/>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Data Acquisition</a:t>
            </a: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p:txBody>
      </p:sp>
      <p:sp>
        <p:nvSpPr>
          <p:cNvPr id="314" name="Shape 314"/>
          <p:cNvSpPr/>
          <p:nvPr/>
        </p:nvSpPr>
        <p:spPr>
          <a:xfrm>
            <a:off x="4343400" y="1600200"/>
            <a:ext cx="1981200" cy="5105400"/>
          </a:xfrm>
          <a:prstGeom prst="roundRect">
            <a:avLst>
              <a:gd fmla="val 16667" name="adj"/>
            </a:avLst>
          </a:prstGeom>
          <a:gradFill>
            <a:gsLst>
              <a:gs pos="0">
                <a:srgbClr val="FFFFC2"/>
              </a:gs>
              <a:gs pos="35000">
                <a:srgbClr val="FFFFD3"/>
              </a:gs>
              <a:gs pos="100000">
                <a:srgbClr val="FFFFEB"/>
              </a:gs>
            </a:gsLst>
            <a:lin ang="16200038" scaled="0"/>
          </a:gradFill>
          <a:ln cap="flat" cmpd="sng" w="9525">
            <a:solidFill>
              <a:srgbClr val="DDDDA4"/>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Data Organization</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p:txBody>
      </p:sp>
      <p:sp>
        <p:nvSpPr>
          <p:cNvPr id="315" name="Shape 315"/>
          <p:cNvSpPr/>
          <p:nvPr/>
        </p:nvSpPr>
        <p:spPr>
          <a:xfrm>
            <a:off x="6705600" y="1600200"/>
            <a:ext cx="1981200" cy="5105400"/>
          </a:xfrm>
          <a:prstGeom prst="roundRect">
            <a:avLst>
              <a:gd fmla="val 16667" name="adj"/>
            </a:avLst>
          </a:prstGeom>
          <a:gradFill>
            <a:gsLst>
              <a:gs pos="0">
                <a:srgbClr val="FFFFC2"/>
              </a:gs>
              <a:gs pos="35000">
                <a:srgbClr val="FFFFD3"/>
              </a:gs>
              <a:gs pos="100000">
                <a:srgbClr val="FFFFEB"/>
              </a:gs>
            </a:gsLst>
            <a:lin ang="16200038" scaled="0"/>
          </a:gradFill>
          <a:ln cap="flat" cmpd="sng" w="9525">
            <a:solidFill>
              <a:srgbClr val="DDDDA4"/>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Analysis</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p:txBody>
      </p:sp>
      <p:sp>
        <p:nvSpPr>
          <p:cNvPr id="316" name="Shape 316"/>
          <p:cNvSpPr/>
          <p:nvPr/>
        </p:nvSpPr>
        <p:spPr>
          <a:xfrm>
            <a:off x="9067800" y="1600200"/>
            <a:ext cx="1981199" cy="5105399"/>
          </a:xfrm>
          <a:prstGeom prst="roundRect">
            <a:avLst>
              <a:gd fmla="val 16667" name="adj"/>
            </a:avLst>
          </a:prstGeom>
          <a:gradFill>
            <a:gsLst>
              <a:gs pos="0">
                <a:srgbClr val="FFFFC2"/>
              </a:gs>
              <a:gs pos="35000">
                <a:srgbClr val="FFFFD3"/>
              </a:gs>
              <a:gs pos="100000">
                <a:srgbClr val="FFFFEB"/>
              </a:gs>
            </a:gsLst>
            <a:lin ang="16200038" scaled="0"/>
          </a:gradFill>
          <a:ln cap="flat" cmpd="sng" w="9525">
            <a:solidFill>
              <a:srgbClr val="DDDDA4"/>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Actionable BI</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Reporting and Dashboard</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Advanced Analytics</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Alerting, Notification</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Interactive Discovery</a:t>
            </a:r>
          </a:p>
          <a:p>
            <a:pPr indent="0" lvl="0" marL="0" marR="0" rtl="0" algn="ctr">
              <a:lnSpc>
                <a:spcPct val="100000"/>
              </a:lnSpc>
              <a:spcBef>
                <a:spcPts val="0"/>
              </a:spcBef>
              <a:spcAft>
                <a:spcPts val="0"/>
              </a:spcAft>
              <a:buClr>
                <a:schemeClr val="dk1"/>
              </a:buClr>
              <a:buSzPct val="25000"/>
              <a:buFont typeface="Arial"/>
              <a:buNone/>
            </a:pPr>
            <a:r>
              <a:rPr b="0" i="0" lang="en" sz="1400" u="sng" cap="none" strike="noStrike">
                <a:solidFill>
                  <a:schemeClr val="hlink"/>
                </a:solidFill>
                <a:latin typeface="Arial"/>
                <a:ea typeface="Arial"/>
                <a:cs typeface="Arial"/>
                <a:sym typeface="Arial"/>
                <a:hlinkClick r:id="rId4"/>
              </a:rPr>
              <a:t>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p:txBody>
      </p:sp>
      <p:pic>
        <p:nvPicPr>
          <p:cNvPr id="317" name="Shape 317"/>
          <p:cNvPicPr preferRelativeResize="0"/>
          <p:nvPr/>
        </p:nvPicPr>
        <p:blipFill rotWithShape="1">
          <a:blip r:embed="rId5">
            <a:alphaModFix/>
          </a:blip>
          <a:srcRect b="0" l="0" r="0" t="0"/>
          <a:stretch/>
        </p:blipFill>
        <p:spPr>
          <a:xfrm>
            <a:off x="2424624" y="2882422"/>
            <a:ext cx="1387200" cy="1177199"/>
          </a:xfrm>
          <a:prstGeom prst="rect">
            <a:avLst/>
          </a:prstGeom>
          <a:noFill/>
          <a:ln>
            <a:noFill/>
          </a:ln>
        </p:spPr>
      </p:pic>
      <p:pic>
        <p:nvPicPr>
          <p:cNvPr id="318" name="Shape 318"/>
          <p:cNvPicPr preferRelativeResize="0"/>
          <p:nvPr/>
        </p:nvPicPr>
        <p:blipFill rotWithShape="1">
          <a:blip r:embed="rId6">
            <a:alphaModFix/>
          </a:blip>
          <a:srcRect b="0" l="0" r="0" t="0"/>
          <a:stretch/>
        </p:blipFill>
        <p:spPr>
          <a:xfrm>
            <a:off x="2349500" y="5082100"/>
            <a:ext cx="1569600" cy="1333500"/>
          </a:xfrm>
          <a:prstGeom prst="rect">
            <a:avLst/>
          </a:prstGeom>
          <a:noFill/>
          <a:ln>
            <a:noFill/>
          </a:ln>
        </p:spPr>
      </p:pic>
      <p:pic>
        <p:nvPicPr>
          <p:cNvPr id="319" name="Shape 319"/>
          <p:cNvPicPr preferRelativeResize="0"/>
          <p:nvPr/>
        </p:nvPicPr>
        <p:blipFill rotWithShape="1">
          <a:blip r:embed="rId7">
            <a:alphaModFix/>
          </a:blip>
          <a:srcRect b="0" l="0" r="0" t="0"/>
          <a:stretch/>
        </p:blipFill>
        <p:spPr>
          <a:xfrm>
            <a:off x="4483100" y="2590800"/>
            <a:ext cx="1737300" cy="1333500"/>
          </a:xfrm>
          <a:prstGeom prst="rect">
            <a:avLst/>
          </a:prstGeom>
          <a:noFill/>
          <a:ln>
            <a:noFill/>
          </a:ln>
        </p:spPr>
      </p:pic>
      <p:pic>
        <p:nvPicPr>
          <p:cNvPr id="320" name="Shape 320"/>
          <p:cNvPicPr preferRelativeResize="0"/>
          <p:nvPr/>
        </p:nvPicPr>
        <p:blipFill rotWithShape="1">
          <a:blip r:embed="rId8">
            <a:alphaModFix/>
          </a:blip>
          <a:srcRect b="0" l="0" r="0" t="0"/>
          <a:stretch/>
        </p:blipFill>
        <p:spPr>
          <a:xfrm>
            <a:off x="6832600" y="2717800"/>
            <a:ext cx="1753200" cy="1168500"/>
          </a:xfrm>
          <a:prstGeom prst="rect">
            <a:avLst/>
          </a:prstGeom>
          <a:noFill/>
          <a:ln>
            <a:noFill/>
          </a:ln>
        </p:spPr>
      </p:pic>
      <p:pic>
        <p:nvPicPr>
          <p:cNvPr id="321" name="Shape 321"/>
          <p:cNvPicPr preferRelativeResize="0"/>
          <p:nvPr/>
        </p:nvPicPr>
        <p:blipFill rotWithShape="1">
          <a:blip r:embed="rId9">
            <a:alphaModFix/>
          </a:blip>
          <a:srcRect b="0" l="0" r="0" t="0"/>
          <a:stretch/>
        </p:blipFill>
        <p:spPr>
          <a:xfrm>
            <a:off x="4514850" y="5254600"/>
            <a:ext cx="1638300" cy="1333500"/>
          </a:xfrm>
          <a:prstGeom prst="rect">
            <a:avLst/>
          </a:prstGeom>
          <a:noFill/>
          <a:ln>
            <a:noFill/>
          </a:ln>
        </p:spPr>
      </p:pic>
      <p:sp>
        <p:nvSpPr>
          <p:cNvPr id="322" name="Shape 322"/>
          <p:cNvSpPr/>
          <p:nvPr/>
        </p:nvSpPr>
        <p:spPr>
          <a:xfrm>
            <a:off x="228600" y="1676400"/>
            <a:ext cx="1638300" cy="5105400"/>
          </a:xfrm>
          <a:prstGeom prst="roundRect">
            <a:avLst>
              <a:gd fmla="val 16667" name="adj"/>
            </a:avLst>
          </a:prstGeom>
          <a:gradFill>
            <a:gsLst>
              <a:gs pos="0">
                <a:srgbClr val="FFFFC2"/>
              </a:gs>
              <a:gs pos="35000">
                <a:srgbClr val="FFFFD3"/>
              </a:gs>
              <a:gs pos="100000">
                <a:srgbClr val="FFFFEB"/>
              </a:gs>
            </a:gsLst>
            <a:lin ang="16200038" scaled="0"/>
          </a:gradFill>
          <a:ln cap="flat" cmpd="sng" w="9525">
            <a:solidFill>
              <a:srgbClr val="DDDDA4"/>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Source 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1"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Structured</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Yield </a:t>
            </a:r>
            <a:r>
              <a:rPr b="0" i="0" lang="en" sz="1400" u="sng" cap="none" strike="noStrike">
                <a:solidFill>
                  <a:schemeClr val="hlink"/>
                </a:solidFill>
                <a:latin typeface="Arial"/>
                <a:ea typeface="Arial"/>
                <a:cs typeface="Arial"/>
                <a:sym typeface="Arial"/>
                <a:hlinkClick r:id="rId10"/>
              </a:rPr>
              <a:t> Data</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Weather </a:t>
            </a:r>
            <a:r>
              <a:rPr b="0" i="0" lang="en" sz="1400" u="sng" cap="none" strike="noStrike">
                <a:solidFill>
                  <a:schemeClr val="hlink"/>
                </a:solidFill>
                <a:latin typeface="Arial"/>
                <a:ea typeface="Arial"/>
                <a:cs typeface="Arial"/>
                <a:sym typeface="Arial"/>
                <a:hlinkClick r:id="rId11"/>
              </a:rPr>
              <a:t> 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Semi Structured</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CDR -</a:t>
            </a:r>
            <a:r>
              <a:rPr b="0" i="0" lang="en" sz="1400" u="sng" cap="none" strike="noStrike">
                <a:solidFill>
                  <a:schemeClr val="hlink"/>
                </a:solidFill>
                <a:latin typeface="Arial"/>
                <a:ea typeface="Arial"/>
                <a:cs typeface="Arial"/>
                <a:sym typeface="Arial"/>
                <a:hlinkClick r:id="rId12"/>
              </a:rPr>
              <a:t> Call Center Logs</a:t>
            </a:r>
          </a:p>
          <a:p>
            <a:pPr indent="0" lvl="0" marL="0" marR="0" rtl="0" algn="ctr">
              <a:lnSpc>
                <a:spcPct val="100000"/>
              </a:lnSpc>
              <a:spcBef>
                <a:spcPts val="0"/>
              </a:spcBef>
              <a:spcAft>
                <a:spcPts val="0"/>
              </a:spcAft>
              <a:buClr>
                <a:schemeClr val="dk1"/>
              </a:buClr>
              <a:buFont typeface="Arial"/>
              <a:buNone/>
            </a:pPr>
            <a:r>
              <a:rPr lang="en">
                <a:solidFill>
                  <a:schemeClr val="dk1"/>
                </a:solidFill>
              </a:rPr>
              <a:t>Sensor Data</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Web Logs</a:t>
            </a:r>
            <a:r>
              <a:rPr b="0" i="0" lang="en" sz="1400" u="sng" cap="none" strike="noStrike">
                <a:solidFill>
                  <a:schemeClr val="hlink"/>
                </a:solidFill>
                <a:latin typeface="Arial"/>
                <a:ea typeface="Arial"/>
                <a:cs typeface="Arial"/>
                <a:sym typeface="Arial"/>
                <a:hlinkClick r:id="rId13"/>
              </a:rPr>
              <a:t> 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Unstructured</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Satellite</a:t>
            </a:r>
            <a:r>
              <a:rPr b="0" i="0" lang="en" sz="1400" u="sng" cap="none" strike="noStrike">
                <a:solidFill>
                  <a:schemeClr val="hlink"/>
                </a:solidFill>
                <a:latin typeface="Arial"/>
                <a:ea typeface="Arial"/>
                <a:cs typeface="Arial"/>
                <a:sym typeface="Arial"/>
                <a:hlinkClick r:id="rId14"/>
              </a:rPr>
              <a:t> 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Social Media</a:t>
            </a:r>
            <a:r>
              <a:rPr b="0" i="0" lang="en" sz="1400" u="sng" cap="none" strike="noStrike">
                <a:solidFill>
                  <a:schemeClr val="hlink"/>
                </a:solidFill>
                <a:latin typeface="Arial"/>
                <a:ea typeface="Arial"/>
                <a:cs typeface="Arial"/>
                <a:sym typeface="Arial"/>
                <a:hlinkClick r:id="rId15"/>
              </a:rPr>
              <a:t>                                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p:txBody>
      </p:sp>
      <p:pic>
        <p:nvPicPr>
          <p:cNvPr id="323" name="Shape 323"/>
          <p:cNvPicPr preferRelativeResize="0"/>
          <p:nvPr/>
        </p:nvPicPr>
        <p:blipFill rotWithShape="1">
          <a:blip r:embed="rId16">
            <a:alphaModFix/>
          </a:blip>
          <a:srcRect b="0" l="0" r="0" t="0"/>
          <a:stretch/>
        </p:blipFill>
        <p:spPr>
          <a:xfrm>
            <a:off x="6946749" y="5482300"/>
            <a:ext cx="1569600" cy="1030800"/>
          </a:xfrm>
          <a:prstGeom prst="rect">
            <a:avLst/>
          </a:prstGeom>
          <a:noFill/>
          <a:ln>
            <a:noFill/>
          </a:ln>
        </p:spPr>
      </p:pic>
      <p:pic>
        <p:nvPicPr>
          <p:cNvPr id="324" name="Shape 324"/>
          <p:cNvPicPr preferRelativeResize="0"/>
          <p:nvPr/>
        </p:nvPicPr>
        <p:blipFill rotWithShape="1">
          <a:blip r:embed="rId17">
            <a:alphaModFix/>
          </a:blip>
          <a:srcRect b="0" l="0" r="0" t="0"/>
          <a:stretch/>
        </p:blipFill>
        <p:spPr>
          <a:xfrm>
            <a:off x="6878049" y="4048825"/>
            <a:ext cx="1638300" cy="1162500"/>
          </a:xfrm>
          <a:prstGeom prst="rect">
            <a:avLst/>
          </a:prstGeom>
          <a:noFill/>
          <a:ln>
            <a:noFill/>
          </a:ln>
        </p:spPr>
      </p:pic>
      <p:sp>
        <p:nvSpPr>
          <p:cNvPr id="325" name="Shape 325"/>
          <p:cNvSpPr/>
          <p:nvPr/>
        </p:nvSpPr>
        <p:spPr>
          <a:xfrm>
            <a:off x="1866889" y="4079250"/>
            <a:ext cx="440100" cy="299700"/>
          </a:xfrm>
          <a:prstGeom prst="rightArrow">
            <a:avLst>
              <a:gd fmla="val 50000" name="adj1"/>
              <a:gd fmla="val 50000" name="adj2"/>
            </a:avLst>
          </a:prstGeom>
          <a:gradFill>
            <a:gsLst>
              <a:gs pos="0">
                <a:srgbClr val="EAEA00"/>
              </a:gs>
              <a:gs pos="100000">
                <a:srgbClr val="FFFF81"/>
              </a:gs>
            </a:gsLst>
            <a:lin ang="16200038" scaled="0"/>
          </a:gradFill>
          <a:ln cap="flat" cmpd="sng" w="9525">
            <a:solidFill>
              <a:srgbClr val="CBCB00"/>
            </a:solidFill>
            <a:prstDash val="solid"/>
            <a:round/>
            <a:headEnd len="med" w="med" type="none"/>
            <a:tailEnd len="med" w="med" type="none"/>
          </a:ln>
          <a:effectLst>
            <a:outerShdw blurRad="39999" rotWithShape="0" dir="5400000" dist="23000">
              <a:srgbClr val="000000">
                <a:alpha val="3451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26" name="Shape 326"/>
          <p:cNvSpPr/>
          <p:nvPr/>
        </p:nvSpPr>
        <p:spPr>
          <a:xfrm>
            <a:off x="3924289" y="4079250"/>
            <a:ext cx="440100" cy="299700"/>
          </a:xfrm>
          <a:prstGeom prst="rightArrow">
            <a:avLst>
              <a:gd fmla="val 50000" name="adj1"/>
              <a:gd fmla="val 50000" name="adj2"/>
            </a:avLst>
          </a:prstGeom>
          <a:gradFill>
            <a:gsLst>
              <a:gs pos="0">
                <a:srgbClr val="EAEA00"/>
              </a:gs>
              <a:gs pos="100000">
                <a:srgbClr val="FFFF81"/>
              </a:gs>
            </a:gsLst>
            <a:lin ang="16200038" scaled="0"/>
          </a:gradFill>
          <a:ln cap="flat" cmpd="sng" w="9525">
            <a:solidFill>
              <a:srgbClr val="CBCB00"/>
            </a:solidFill>
            <a:prstDash val="solid"/>
            <a:round/>
            <a:headEnd len="med" w="med" type="none"/>
            <a:tailEnd len="med" w="med" type="none"/>
          </a:ln>
          <a:effectLst>
            <a:outerShdw blurRad="39999" rotWithShape="0" dir="5400000" dist="23000">
              <a:srgbClr val="000000">
                <a:alpha val="3451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27" name="Shape 327"/>
          <p:cNvSpPr/>
          <p:nvPr/>
        </p:nvSpPr>
        <p:spPr>
          <a:xfrm>
            <a:off x="6286489" y="4079250"/>
            <a:ext cx="440100" cy="299700"/>
          </a:xfrm>
          <a:prstGeom prst="rightArrow">
            <a:avLst>
              <a:gd fmla="val 50000" name="adj1"/>
              <a:gd fmla="val 50000" name="adj2"/>
            </a:avLst>
          </a:prstGeom>
          <a:gradFill>
            <a:gsLst>
              <a:gs pos="0">
                <a:srgbClr val="EAEA00"/>
              </a:gs>
              <a:gs pos="100000">
                <a:srgbClr val="FFFF81"/>
              </a:gs>
            </a:gsLst>
            <a:lin ang="16200038" scaled="0"/>
          </a:gradFill>
          <a:ln cap="flat" cmpd="sng" w="9525">
            <a:solidFill>
              <a:srgbClr val="CBCB00"/>
            </a:solidFill>
            <a:prstDash val="solid"/>
            <a:round/>
            <a:headEnd len="med" w="med" type="none"/>
            <a:tailEnd len="med" w="med" type="none"/>
          </a:ln>
          <a:effectLst>
            <a:outerShdw blurRad="39999" rotWithShape="0" dir="5400000" dist="23000">
              <a:srgbClr val="000000">
                <a:alpha val="3451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28" name="Shape 328"/>
          <p:cNvSpPr/>
          <p:nvPr/>
        </p:nvSpPr>
        <p:spPr>
          <a:xfrm>
            <a:off x="8648689" y="4079250"/>
            <a:ext cx="440100" cy="299700"/>
          </a:xfrm>
          <a:prstGeom prst="rightArrow">
            <a:avLst>
              <a:gd fmla="val 50000" name="adj1"/>
              <a:gd fmla="val 50000" name="adj2"/>
            </a:avLst>
          </a:prstGeom>
          <a:gradFill>
            <a:gsLst>
              <a:gs pos="0">
                <a:srgbClr val="EAEA00"/>
              </a:gs>
              <a:gs pos="100000">
                <a:srgbClr val="FFFF81"/>
              </a:gs>
            </a:gsLst>
            <a:lin ang="16200038" scaled="0"/>
          </a:gradFill>
          <a:ln cap="flat" cmpd="sng" w="9525">
            <a:solidFill>
              <a:srgbClr val="CBCB00"/>
            </a:solidFill>
            <a:prstDash val="solid"/>
            <a:round/>
            <a:headEnd len="med" w="med" type="none"/>
            <a:tailEnd len="med" w="med" type="none"/>
          </a:ln>
          <a:effectLst>
            <a:outerShdw blurRad="39999" rotWithShape="0" dir="5400000" dist="23000">
              <a:srgbClr val="000000">
                <a:alpha val="3451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pic>
        <p:nvPicPr>
          <p:cNvPr id="329" name="Shape 329"/>
          <p:cNvPicPr preferRelativeResize="0"/>
          <p:nvPr/>
        </p:nvPicPr>
        <p:blipFill>
          <a:blip r:embed="rId18">
            <a:alphaModFix/>
          </a:blip>
          <a:stretch>
            <a:fillRect/>
          </a:stretch>
        </p:blipFill>
        <p:spPr>
          <a:xfrm>
            <a:off x="4337343" y="3965880"/>
            <a:ext cx="1981200" cy="1328394"/>
          </a:xfrm>
          <a:prstGeom prst="rect">
            <a:avLst/>
          </a:prstGeom>
          <a:noFill/>
          <a:ln>
            <a:noFill/>
          </a:ln>
        </p:spPr>
      </p:pic>
      <p:pic>
        <p:nvPicPr>
          <p:cNvPr id="330" name="Shape 330"/>
          <p:cNvPicPr preferRelativeResize="0"/>
          <p:nvPr/>
        </p:nvPicPr>
        <p:blipFill>
          <a:blip r:embed="rId19">
            <a:alphaModFix/>
          </a:blip>
          <a:stretch>
            <a:fillRect/>
          </a:stretch>
        </p:blipFill>
        <p:spPr>
          <a:xfrm>
            <a:off x="2580448" y="4079249"/>
            <a:ext cx="1070399" cy="8601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5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500"/>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5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5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5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5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 name="Shape 335"/>
        <p:cNvGrpSpPr/>
        <p:nvPr/>
      </p:nvGrpSpPr>
      <p:grpSpPr>
        <a:xfrm>
          <a:off x="0" y="0"/>
          <a:ext cx="0" cy="0"/>
          <a:chOff x="0" y="0"/>
          <a:chExt cx="0" cy="0"/>
        </a:xfrm>
      </p:grpSpPr>
      <p:sp>
        <p:nvSpPr>
          <p:cNvPr id="336" name="Shape 336"/>
          <p:cNvSpPr txBox="1"/>
          <p:nvPr>
            <p:ph type="title"/>
          </p:nvPr>
        </p:nvSpPr>
        <p:spPr>
          <a:xfrm>
            <a:off x="184125" y="1419800"/>
            <a:ext cx="10972799" cy="3380999"/>
          </a:xfrm>
          <a:prstGeom prst="rect">
            <a:avLst/>
          </a:prstGeom>
          <a:noFill/>
          <a:ln>
            <a:noFill/>
          </a:ln>
        </p:spPr>
        <p:txBody>
          <a:bodyPr anchorCtr="0" anchor="b" bIns="60075" lIns="120150" rIns="120150" tIns="60075">
            <a:noAutofit/>
          </a:bodyPr>
          <a:lstStyle/>
          <a:p>
            <a:pPr indent="0" lvl="0" marL="0" marR="0" rtl="0" algn="ctr">
              <a:lnSpc>
                <a:spcPct val="100000"/>
              </a:lnSpc>
              <a:spcBef>
                <a:spcPts val="0"/>
              </a:spcBef>
              <a:spcAft>
                <a:spcPts val="0"/>
              </a:spcAft>
              <a:buClr>
                <a:schemeClr val="dk2"/>
              </a:buClr>
              <a:buSzPct val="25000"/>
              <a:buFont typeface="Arial"/>
              <a:buNone/>
            </a:pPr>
            <a:r>
              <a:t/>
            </a:r>
            <a:endParaRPr b="1" i="0" sz="4000" u="none" cap="none" strike="noStrike">
              <a:solidFill>
                <a:schemeClr val="dk2"/>
              </a:solidFill>
              <a:latin typeface="Arial"/>
              <a:ea typeface="Arial"/>
              <a:cs typeface="Arial"/>
              <a:sym typeface="Arial"/>
            </a:endParaRPr>
          </a:p>
        </p:txBody>
      </p:sp>
      <p:pic>
        <p:nvPicPr>
          <p:cNvPr id="337" name="Shape 337"/>
          <p:cNvPicPr preferRelativeResize="0"/>
          <p:nvPr/>
        </p:nvPicPr>
        <p:blipFill rotWithShape="1">
          <a:blip r:embed="rId3">
            <a:alphaModFix/>
          </a:blip>
          <a:srcRect b="0" l="0" r="0" t="0"/>
          <a:stretch/>
        </p:blipFill>
        <p:spPr>
          <a:xfrm>
            <a:off x="639762" y="7286625"/>
            <a:ext cx="3840299" cy="720599"/>
          </a:xfrm>
          <a:prstGeom prst="rect">
            <a:avLst/>
          </a:prstGeom>
          <a:noFill/>
          <a:ln>
            <a:noFill/>
          </a:ln>
        </p:spPr>
      </p:pic>
      <p:sp>
        <p:nvSpPr>
          <p:cNvPr id="338" name="Shape 338"/>
          <p:cNvSpPr txBox="1"/>
          <p:nvPr>
            <p:ph idx="1" type="body"/>
          </p:nvPr>
        </p:nvSpPr>
        <p:spPr>
          <a:xfrm>
            <a:off x="281725" y="5486400"/>
            <a:ext cx="11894999" cy="1662900"/>
          </a:xfrm>
          <a:prstGeom prst="rect">
            <a:avLst/>
          </a:prstGeom>
          <a:noFill/>
          <a:ln>
            <a:noFill/>
          </a:ln>
        </p:spPr>
        <p:txBody>
          <a:bodyPr anchorCtr="0" anchor="t" bIns="60075" lIns="120150" rIns="120150" tIns="60075">
            <a:noAutofit/>
          </a:bodyPr>
          <a:lstStyle/>
          <a:p>
            <a:pPr indent="0" lvl="0" marL="0" marR="0" rtl="0" algn="l">
              <a:lnSpc>
                <a:spcPct val="100000"/>
              </a:lnSpc>
              <a:spcBef>
                <a:spcPts val="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a:p>
            <a:pPr indent="-449262" lvl="0" marL="449262" marR="0" rtl="0" algn="l">
              <a:lnSpc>
                <a:spcPct val="100000"/>
              </a:lnSpc>
              <a:spcBef>
                <a:spcPts val="800"/>
              </a:spcBef>
              <a:spcAft>
                <a:spcPts val="0"/>
              </a:spcAft>
              <a:buClr>
                <a:schemeClr val="dk2"/>
              </a:buClr>
              <a:buSzPct val="25000"/>
              <a:buFont typeface="Noto Sans Symbols"/>
              <a:buNone/>
            </a:pPr>
            <a:r>
              <a:t/>
            </a:r>
            <a:endParaRPr b="0" i="0" sz="4000" u="none" cap="none" strike="noStrike">
              <a:solidFill>
                <a:schemeClr val="dk1"/>
              </a:solidFill>
              <a:latin typeface="Arial"/>
              <a:ea typeface="Arial"/>
              <a:cs typeface="Arial"/>
              <a:sym typeface="Arial"/>
            </a:endParaRPr>
          </a:p>
          <a:p>
            <a:pPr indent="-463550" lvl="1" marL="908050" marR="0" rtl="0" algn="l">
              <a:lnSpc>
                <a:spcPct val="100000"/>
              </a:lnSpc>
              <a:spcBef>
                <a:spcPts val="54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463550" lvl="1" marL="908050" marR="0" rtl="0" algn="l">
              <a:lnSpc>
                <a:spcPct val="100000"/>
              </a:lnSpc>
              <a:spcBef>
                <a:spcPts val="54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463550" lvl="1" marL="908050" marR="0" rtl="0" algn="l">
              <a:lnSpc>
                <a:spcPct val="100000"/>
              </a:lnSpc>
              <a:spcBef>
                <a:spcPts val="640"/>
              </a:spcBef>
              <a:spcAft>
                <a:spcPts val="0"/>
              </a:spcAft>
              <a:buClr>
                <a:schemeClr val="accent2"/>
              </a:buClr>
              <a:buSzPct val="25000"/>
              <a:buFont typeface="Noto Sans Symbols"/>
              <a:buNone/>
            </a:pPr>
            <a:r>
              <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74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p:txBody>
      </p:sp>
      <p:pic>
        <p:nvPicPr>
          <p:cNvPr id="339" name="Shape 339"/>
          <p:cNvPicPr preferRelativeResize="0"/>
          <p:nvPr/>
        </p:nvPicPr>
        <p:blipFill rotWithShape="1">
          <a:blip r:embed="rId4">
            <a:alphaModFix/>
          </a:blip>
          <a:srcRect b="0" l="0" r="0" t="0"/>
          <a:stretch/>
        </p:blipFill>
        <p:spPr>
          <a:xfrm>
            <a:off x="4403850" y="964900"/>
            <a:ext cx="6676800" cy="3123300"/>
          </a:xfrm>
          <a:prstGeom prst="rect">
            <a:avLst/>
          </a:prstGeom>
          <a:noFill/>
          <a:ln>
            <a:noFill/>
          </a:ln>
        </p:spPr>
      </p:pic>
      <p:pic>
        <p:nvPicPr>
          <p:cNvPr id="340" name="Shape 340"/>
          <p:cNvPicPr preferRelativeResize="0"/>
          <p:nvPr/>
        </p:nvPicPr>
        <p:blipFill rotWithShape="1">
          <a:blip r:embed="rId5">
            <a:alphaModFix/>
          </a:blip>
          <a:srcRect b="0" l="0" r="0" t="0"/>
          <a:stretch/>
        </p:blipFill>
        <p:spPr>
          <a:xfrm>
            <a:off x="599125" y="1237300"/>
            <a:ext cx="3738600" cy="2733900"/>
          </a:xfrm>
          <a:prstGeom prst="rect">
            <a:avLst/>
          </a:prstGeom>
          <a:noFill/>
          <a:ln>
            <a:noFill/>
          </a:ln>
        </p:spPr>
      </p:pic>
      <p:pic>
        <p:nvPicPr>
          <p:cNvPr id="341" name="Shape 341"/>
          <p:cNvPicPr preferRelativeResize="0"/>
          <p:nvPr/>
        </p:nvPicPr>
        <p:blipFill rotWithShape="1">
          <a:blip r:embed="rId6">
            <a:alphaModFix/>
          </a:blip>
          <a:srcRect b="0" l="0" r="0" t="0"/>
          <a:stretch/>
        </p:blipFill>
        <p:spPr>
          <a:xfrm>
            <a:off x="448650" y="4131950"/>
            <a:ext cx="2638500" cy="2364600"/>
          </a:xfrm>
          <a:prstGeom prst="rect">
            <a:avLst/>
          </a:prstGeom>
          <a:noFill/>
          <a:ln>
            <a:noFill/>
          </a:ln>
        </p:spPr>
      </p:pic>
      <p:pic>
        <p:nvPicPr>
          <p:cNvPr id="342" name="Shape 342"/>
          <p:cNvPicPr preferRelativeResize="0"/>
          <p:nvPr/>
        </p:nvPicPr>
        <p:blipFill rotWithShape="1">
          <a:blip r:embed="rId7">
            <a:alphaModFix/>
          </a:blip>
          <a:srcRect b="0" l="0" r="0" t="0"/>
          <a:stretch/>
        </p:blipFill>
        <p:spPr>
          <a:xfrm>
            <a:off x="7739625" y="4103750"/>
            <a:ext cx="3425100" cy="2364600"/>
          </a:xfrm>
          <a:prstGeom prst="rect">
            <a:avLst/>
          </a:prstGeom>
          <a:noFill/>
          <a:ln>
            <a:noFill/>
          </a:ln>
        </p:spPr>
      </p:pic>
      <p:pic>
        <p:nvPicPr>
          <p:cNvPr id="343" name="Shape 343"/>
          <p:cNvPicPr preferRelativeResize="0"/>
          <p:nvPr/>
        </p:nvPicPr>
        <p:blipFill rotWithShape="1">
          <a:blip r:embed="rId8">
            <a:alphaModFix/>
          </a:blip>
          <a:srcRect b="0" l="0" r="0" t="0"/>
          <a:stretch/>
        </p:blipFill>
        <p:spPr>
          <a:xfrm>
            <a:off x="3163150" y="4040725"/>
            <a:ext cx="4449900" cy="2427600"/>
          </a:xfrm>
          <a:prstGeom prst="rect">
            <a:avLst/>
          </a:prstGeom>
          <a:noFill/>
          <a:ln>
            <a:noFill/>
          </a:ln>
        </p:spPr>
      </p:pic>
      <p:pic>
        <p:nvPicPr>
          <p:cNvPr id="344" name="Shape 344"/>
          <p:cNvPicPr preferRelativeResize="0"/>
          <p:nvPr/>
        </p:nvPicPr>
        <p:blipFill rotWithShape="1">
          <a:blip r:embed="rId9">
            <a:alphaModFix/>
          </a:blip>
          <a:srcRect b="0" l="0" r="0" t="0"/>
          <a:stretch/>
        </p:blipFill>
        <p:spPr>
          <a:xfrm>
            <a:off x="4190998" y="6468475"/>
            <a:ext cx="6973500" cy="1538700"/>
          </a:xfrm>
          <a:prstGeom prst="rect">
            <a:avLst/>
          </a:prstGeom>
          <a:noFill/>
          <a:ln>
            <a:noFill/>
          </a:ln>
        </p:spPr>
      </p:pic>
      <p:sp>
        <p:nvSpPr>
          <p:cNvPr id="345" name="Shape 345"/>
          <p:cNvSpPr txBox="1"/>
          <p:nvPr/>
        </p:nvSpPr>
        <p:spPr>
          <a:xfrm>
            <a:off x="483150" y="144950"/>
            <a:ext cx="5201999" cy="7205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Actionable BI</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title"/>
          </p:nvPr>
        </p:nvSpPr>
        <p:spPr>
          <a:xfrm>
            <a:off x="184125" y="1419800"/>
            <a:ext cx="10972799" cy="3380998"/>
          </a:xfrm>
          <a:prstGeom prst="rect">
            <a:avLst/>
          </a:prstGeom>
          <a:noFill/>
          <a:ln>
            <a:noFill/>
          </a:ln>
        </p:spPr>
        <p:txBody>
          <a:bodyPr anchorCtr="0" anchor="b" bIns="60075" lIns="120150" rIns="120150" tIns="60075">
            <a:noAutofit/>
          </a:bodyPr>
          <a:lstStyle/>
          <a:p>
            <a:pPr indent="0" lvl="0" marL="0" marR="0" rtl="0" algn="ctr">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Technical Solution</a:t>
            </a:r>
          </a:p>
          <a:p>
            <a:pPr indent="0" lvl="0" marL="0" marR="0" rtl="0" algn="ctr">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chemeClr val="dk2"/>
              </a:buClr>
              <a:buSzPct val="25000"/>
              <a:buFont typeface="Arial"/>
              <a:buNone/>
            </a:pPr>
            <a:r>
              <a:rPr b="1" i="0" lang="en" sz="3200" u="none" cap="none" strike="noStrike">
                <a:solidFill>
                  <a:schemeClr val="dk2"/>
                </a:solidFill>
                <a:latin typeface="Arial"/>
                <a:ea typeface="Arial"/>
                <a:cs typeface="Arial"/>
                <a:sym typeface="Arial"/>
              </a:rPr>
              <a:t>Recommended Tech Stacks</a:t>
            </a:r>
          </a:p>
          <a:p>
            <a:pPr indent="0" lvl="0" marL="0" marR="0" rtl="0" algn="ctr">
              <a:lnSpc>
                <a:spcPct val="100000"/>
              </a:lnSpc>
              <a:spcBef>
                <a:spcPts val="0"/>
              </a:spcBef>
              <a:spcAft>
                <a:spcPts val="0"/>
              </a:spcAft>
              <a:buClr>
                <a:schemeClr val="dk2"/>
              </a:buClr>
              <a:buSzPct val="25000"/>
              <a:buFont typeface="Arial"/>
              <a:buNone/>
            </a:pPr>
            <a:r>
              <a:rPr b="1" i="0" lang="en" sz="3200" u="none" cap="none" strike="noStrike">
                <a:solidFill>
                  <a:schemeClr val="dk2"/>
                </a:solidFill>
                <a:latin typeface="Arial"/>
                <a:ea typeface="Arial"/>
                <a:cs typeface="Arial"/>
                <a:sym typeface="Arial"/>
              </a:rPr>
              <a:t>Deployment Strategy</a:t>
            </a:r>
          </a:p>
          <a:p>
            <a:pPr indent="0" lvl="0" marL="0" marR="0" rtl="0" algn="ctr">
              <a:lnSpc>
                <a:spcPct val="100000"/>
              </a:lnSpc>
              <a:spcBef>
                <a:spcPts val="0"/>
              </a:spcBef>
              <a:spcAft>
                <a:spcPts val="0"/>
              </a:spcAft>
              <a:buClr>
                <a:schemeClr val="dk2"/>
              </a:buClr>
              <a:buSzPct val="25000"/>
              <a:buFont typeface="Arial"/>
              <a:buNone/>
            </a:pPr>
            <a:r>
              <a:t/>
            </a:r>
            <a:endParaRPr b="1" i="0" sz="4000" u="none" cap="none" strike="noStrike">
              <a:solidFill>
                <a:schemeClr val="dk2"/>
              </a:solidFill>
              <a:latin typeface="Arial"/>
              <a:ea typeface="Arial"/>
              <a:cs typeface="Arial"/>
              <a:sym typeface="Arial"/>
            </a:endParaRPr>
          </a:p>
        </p:txBody>
      </p:sp>
      <p:pic>
        <p:nvPicPr>
          <p:cNvPr id="352" name="Shape 352"/>
          <p:cNvPicPr preferRelativeResize="0"/>
          <p:nvPr/>
        </p:nvPicPr>
        <p:blipFill rotWithShape="1">
          <a:blip r:embed="rId3">
            <a:alphaModFix/>
          </a:blip>
          <a:srcRect b="0" l="0" r="0" t="0"/>
          <a:stretch/>
        </p:blipFill>
        <p:spPr>
          <a:xfrm>
            <a:off x="639762" y="7286625"/>
            <a:ext cx="3840298" cy="720599"/>
          </a:xfrm>
          <a:prstGeom prst="rect">
            <a:avLst/>
          </a:prstGeom>
          <a:noFill/>
          <a:ln>
            <a:noFill/>
          </a:ln>
        </p:spPr>
      </p:pic>
      <p:sp>
        <p:nvSpPr>
          <p:cNvPr id="353" name="Shape 353"/>
          <p:cNvSpPr txBox="1"/>
          <p:nvPr>
            <p:ph idx="1" type="body"/>
          </p:nvPr>
        </p:nvSpPr>
        <p:spPr>
          <a:xfrm>
            <a:off x="281725" y="5486400"/>
            <a:ext cx="11894999" cy="1662900"/>
          </a:xfrm>
          <a:prstGeom prst="rect">
            <a:avLst/>
          </a:prstGeom>
          <a:noFill/>
          <a:ln>
            <a:noFill/>
          </a:ln>
        </p:spPr>
        <p:txBody>
          <a:bodyPr anchorCtr="0" anchor="t" bIns="60075" lIns="120150" rIns="120150" tIns="60075">
            <a:noAutofit/>
          </a:bodyPr>
          <a:lstStyle/>
          <a:p>
            <a:pPr indent="0" lvl="0" marL="0" marR="0" rtl="0" algn="l">
              <a:lnSpc>
                <a:spcPct val="100000"/>
              </a:lnSpc>
              <a:spcBef>
                <a:spcPts val="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a:p>
            <a:pPr indent="-449262" lvl="0" marL="449262" marR="0" rtl="0" algn="l">
              <a:lnSpc>
                <a:spcPct val="100000"/>
              </a:lnSpc>
              <a:spcBef>
                <a:spcPts val="800"/>
              </a:spcBef>
              <a:spcAft>
                <a:spcPts val="0"/>
              </a:spcAft>
              <a:buClr>
                <a:schemeClr val="dk2"/>
              </a:buClr>
              <a:buSzPct val="25000"/>
              <a:buFont typeface="Noto Sans Symbols"/>
              <a:buNone/>
            </a:pPr>
            <a:r>
              <a:t/>
            </a:r>
            <a:endParaRPr b="0" i="0" sz="4000" u="none" cap="none" strike="noStrike">
              <a:solidFill>
                <a:schemeClr val="dk1"/>
              </a:solidFill>
              <a:latin typeface="Arial"/>
              <a:ea typeface="Arial"/>
              <a:cs typeface="Arial"/>
              <a:sym typeface="Arial"/>
            </a:endParaRPr>
          </a:p>
          <a:p>
            <a:pPr indent="-463550" lvl="1" marL="908050" marR="0" rtl="0" algn="l">
              <a:lnSpc>
                <a:spcPct val="100000"/>
              </a:lnSpc>
              <a:spcBef>
                <a:spcPts val="54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463550" lvl="1" marL="908050" marR="0" rtl="0" algn="l">
              <a:lnSpc>
                <a:spcPct val="100000"/>
              </a:lnSpc>
              <a:spcBef>
                <a:spcPts val="54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463550" lvl="1" marL="908050" marR="0" rtl="0" algn="l">
              <a:lnSpc>
                <a:spcPct val="100000"/>
              </a:lnSpc>
              <a:spcBef>
                <a:spcPts val="640"/>
              </a:spcBef>
              <a:spcAft>
                <a:spcPts val="0"/>
              </a:spcAft>
              <a:buClr>
                <a:schemeClr val="accent2"/>
              </a:buClr>
              <a:buSzPct val="25000"/>
              <a:buFont typeface="Noto Sans Symbols"/>
              <a:buNone/>
            </a:pPr>
            <a:r>
              <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74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8" name="Shape 358"/>
        <p:cNvGrpSpPr/>
        <p:nvPr/>
      </p:nvGrpSpPr>
      <p:grpSpPr>
        <a:xfrm>
          <a:off x="0" y="0"/>
          <a:ext cx="0" cy="0"/>
          <a:chOff x="0" y="0"/>
          <a:chExt cx="0" cy="0"/>
        </a:xfrm>
      </p:grpSpPr>
      <p:sp>
        <p:nvSpPr>
          <p:cNvPr id="359" name="Shape 359"/>
          <p:cNvSpPr txBox="1"/>
          <p:nvPr>
            <p:ph type="title"/>
          </p:nvPr>
        </p:nvSpPr>
        <p:spPr>
          <a:xfrm>
            <a:off x="318400" y="751150"/>
            <a:ext cx="10972799" cy="1227299"/>
          </a:xfrm>
          <a:prstGeom prst="rect">
            <a:avLst/>
          </a:prstGeom>
          <a:noFill/>
          <a:ln>
            <a:noFill/>
          </a:ln>
        </p:spPr>
        <p:txBody>
          <a:bodyPr anchorCtr="0" anchor="b" bIns="60075" lIns="120150" rIns="120150" tIns="6007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Recommended Tech Stack </a:t>
            </a:r>
          </a:p>
          <a:p>
            <a:pPr indent="0" lvl="0" marL="0" marR="0" rtl="0" algn="l">
              <a:lnSpc>
                <a:spcPct val="100000"/>
              </a:lnSpc>
              <a:spcBef>
                <a:spcPts val="0"/>
              </a:spcBef>
              <a:spcAft>
                <a:spcPts val="0"/>
              </a:spcAft>
              <a:buClr>
                <a:schemeClr val="dk2"/>
              </a:buClr>
              <a:buSzPct val="25000"/>
              <a:buFont typeface="Arial"/>
              <a:buNone/>
            </a:pPr>
            <a:r>
              <a:t/>
            </a:r>
            <a:endParaRPr b="0" i="0" sz="32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p:txBody>
      </p:sp>
      <p:pic>
        <p:nvPicPr>
          <p:cNvPr id="360" name="Shape 360"/>
          <p:cNvPicPr preferRelativeResize="0"/>
          <p:nvPr/>
        </p:nvPicPr>
        <p:blipFill rotWithShape="1">
          <a:blip r:embed="rId3">
            <a:alphaModFix/>
          </a:blip>
          <a:srcRect b="0" l="0" r="0" t="0"/>
          <a:stretch/>
        </p:blipFill>
        <p:spPr>
          <a:xfrm>
            <a:off x="639762" y="7286625"/>
            <a:ext cx="3840298" cy="720599"/>
          </a:xfrm>
          <a:prstGeom prst="rect">
            <a:avLst/>
          </a:prstGeom>
          <a:noFill/>
          <a:ln>
            <a:noFill/>
          </a:ln>
        </p:spPr>
      </p:pic>
      <p:sp>
        <p:nvSpPr>
          <p:cNvPr id="361" name="Shape 361"/>
          <p:cNvSpPr txBox="1"/>
          <p:nvPr>
            <p:ph idx="1" type="body"/>
          </p:nvPr>
        </p:nvSpPr>
        <p:spPr>
          <a:xfrm>
            <a:off x="318400" y="1417225"/>
            <a:ext cx="11931600" cy="5939399"/>
          </a:xfrm>
          <a:prstGeom prst="rect">
            <a:avLst/>
          </a:prstGeom>
          <a:noFill/>
          <a:ln>
            <a:noFill/>
          </a:ln>
        </p:spPr>
        <p:txBody>
          <a:bodyPr anchorCtr="0" anchor="t" bIns="60075" lIns="120150" rIns="120150" tIns="60075">
            <a:noAutofit/>
          </a:bodyPr>
          <a:lstStyle/>
          <a:p>
            <a:pPr indent="-463550" lvl="1" marL="908050" marR="0" rtl="0" algn="l">
              <a:lnSpc>
                <a:spcPct val="100000"/>
              </a:lnSpc>
              <a:spcBef>
                <a:spcPts val="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463550" lvl="1" marL="908050" marR="0" rtl="0" algn="l">
              <a:lnSpc>
                <a:spcPct val="100000"/>
              </a:lnSpc>
              <a:spcBef>
                <a:spcPts val="640"/>
              </a:spcBef>
              <a:spcAft>
                <a:spcPts val="0"/>
              </a:spcAft>
              <a:buClr>
                <a:schemeClr val="accent2"/>
              </a:buClr>
              <a:buSzPct val="25000"/>
              <a:buFont typeface="Noto Sans Symbols"/>
              <a:buNone/>
            </a:pPr>
            <a:r>
              <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74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p:txBody>
      </p:sp>
      <p:pic>
        <p:nvPicPr>
          <p:cNvPr id="362" name="Shape 362"/>
          <p:cNvPicPr preferRelativeResize="0"/>
          <p:nvPr/>
        </p:nvPicPr>
        <p:blipFill rotWithShape="1">
          <a:blip r:embed="rId4">
            <a:alphaModFix/>
          </a:blip>
          <a:srcRect b="0" l="0" r="0" t="0"/>
          <a:stretch/>
        </p:blipFill>
        <p:spPr>
          <a:xfrm>
            <a:off x="140100" y="731425"/>
            <a:ext cx="10972800" cy="6332100"/>
          </a:xfrm>
          <a:prstGeom prst="rect">
            <a:avLst/>
          </a:prstGeom>
          <a:noFill/>
          <a:ln>
            <a:noFill/>
          </a:ln>
        </p:spPr>
      </p:pic>
      <p:pic>
        <p:nvPicPr>
          <p:cNvPr id="363" name="Shape 363"/>
          <p:cNvPicPr preferRelativeResize="0"/>
          <p:nvPr/>
        </p:nvPicPr>
        <p:blipFill rotWithShape="1">
          <a:blip r:embed="rId5">
            <a:alphaModFix/>
          </a:blip>
          <a:srcRect b="0" l="0" r="0" t="0"/>
          <a:stretch/>
        </p:blipFill>
        <p:spPr>
          <a:xfrm>
            <a:off x="2838925" y="3875475"/>
            <a:ext cx="955200" cy="709800"/>
          </a:xfrm>
          <a:prstGeom prst="rect">
            <a:avLst/>
          </a:prstGeom>
          <a:noFill/>
          <a:ln>
            <a:noFill/>
          </a:ln>
        </p:spPr>
      </p:pic>
      <p:sp>
        <p:nvSpPr>
          <p:cNvPr id="364" name="Shape 364"/>
          <p:cNvSpPr txBox="1"/>
          <p:nvPr/>
        </p:nvSpPr>
        <p:spPr>
          <a:xfrm>
            <a:off x="9177175" y="7705375"/>
            <a:ext cx="828900" cy="5249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a:p>
        </p:txBody>
      </p:sp>
      <p:pic>
        <p:nvPicPr>
          <p:cNvPr id="365" name="Shape 365"/>
          <p:cNvPicPr preferRelativeResize="0"/>
          <p:nvPr/>
        </p:nvPicPr>
        <p:blipFill>
          <a:blip r:embed="rId6">
            <a:alphaModFix/>
          </a:blip>
          <a:stretch>
            <a:fillRect/>
          </a:stretch>
        </p:blipFill>
        <p:spPr>
          <a:xfrm>
            <a:off x="2930350" y="4850575"/>
            <a:ext cx="828900" cy="519000"/>
          </a:xfrm>
          <a:prstGeom prst="rect">
            <a:avLst/>
          </a:prstGeom>
          <a:noFill/>
          <a:ln>
            <a:noFill/>
          </a:ln>
        </p:spPr>
      </p:pic>
      <p:pic>
        <p:nvPicPr>
          <p:cNvPr id="366" name="Shape 366"/>
          <p:cNvPicPr preferRelativeResize="0"/>
          <p:nvPr/>
        </p:nvPicPr>
        <p:blipFill>
          <a:blip r:embed="rId7">
            <a:alphaModFix/>
          </a:blip>
          <a:stretch>
            <a:fillRect/>
          </a:stretch>
        </p:blipFill>
        <p:spPr>
          <a:xfrm>
            <a:off x="8124173" y="5577450"/>
            <a:ext cx="1160325" cy="554225"/>
          </a:xfrm>
          <a:prstGeom prst="rect">
            <a:avLst/>
          </a:prstGeom>
          <a:noFill/>
          <a:ln>
            <a:noFill/>
          </a:ln>
        </p:spPr>
      </p:pic>
      <p:pic>
        <p:nvPicPr>
          <p:cNvPr id="367" name="Shape 367"/>
          <p:cNvPicPr preferRelativeResize="0"/>
          <p:nvPr/>
        </p:nvPicPr>
        <p:blipFill>
          <a:blip r:embed="rId8">
            <a:alphaModFix/>
          </a:blip>
          <a:stretch>
            <a:fillRect/>
          </a:stretch>
        </p:blipFill>
        <p:spPr>
          <a:xfrm>
            <a:off x="2708626" y="604325"/>
            <a:ext cx="1160324" cy="928750"/>
          </a:xfrm>
          <a:prstGeom prst="rect">
            <a:avLst/>
          </a:prstGeom>
          <a:noFill/>
          <a:ln>
            <a:noFill/>
          </a:ln>
        </p:spPr>
      </p:pic>
      <p:pic>
        <p:nvPicPr>
          <p:cNvPr id="368" name="Shape 368"/>
          <p:cNvPicPr preferRelativeResize="0"/>
          <p:nvPr/>
        </p:nvPicPr>
        <p:blipFill>
          <a:blip r:embed="rId9">
            <a:alphaModFix/>
          </a:blip>
          <a:stretch>
            <a:fillRect/>
          </a:stretch>
        </p:blipFill>
        <p:spPr>
          <a:xfrm>
            <a:off x="8215550" y="4734342"/>
            <a:ext cx="955149" cy="649642"/>
          </a:xfrm>
          <a:prstGeom prst="rect">
            <a:avLst/>
          </a:prstGeom>
          <a:noFill/>
          <a:ln>
            <a:noFill/>
          </a:ln>
        </p:spPr>
      </p:pic>
      <p:pic>
        <p:nvPicPr>
          <p:cNvPr id="369" name="Shape 369"/>
          <p:cNvPicPr preferRelativeResize="0"/>
          <p:nvPr/>
        </p:nvPicPr>
        <p:blipFill>
          <a:blip r:embed="rId10">
            <a:alphaModFix/>
          </a:blip>
          <a:stretch>
            <a:fillRect/>
          </a:stretch>
        </p:blipFill>
        <p:spPr>
          <a:xfrm>
            <a:off x="2856274" y="3028975"/>
            <a:ext cx="955149" cy="8480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 name="Shape 374"/>
        <p:cNvGrpSpPr/>
        <p:nvPr/>
      </p:nvGrpSpPr>
      <p:grpSpPr>
        <a:xfrm>
          <a:off x="0" y="0"/>
          <a:ext cx="0" cy="0"/>
          <a:chOff x="0" y="0"/>
          <a:chExt cx="0" cy="0"/>
        </a:xfrm>
      </p:grpSpPr>
      <p:sp>
        <p:nvSpPr>
          <p:cNvPr id="375" name="Shape 375"/>
          <p:cNvSpPr txBox="1"/>
          <p:nvPr>
            <p:ph type="title"/>
          </p:nvPr>
        </p:nvSpPr>
        <p:spPr>
          <a:xfrm>
            <a:off x="362900" y="95900"/>
            <a:ext cx="10972799" cy="1573199"/>
          </a:xfrm>
          <a:prstGeom prst="rect">
            <a:avLst/>
          </a:prstGeom>
          <a:noFill/>
          <a:ln>
            <a:noFill/>
          </a:ln>
        </p:spPr>
        <p:txBody>
          <a:bodyPr anchorCtr="0" anchor="b" bIns="60075" lIns="120150" rIns="120150" tIns="6007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 </a:t>
            </a: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Tech Layers Visual Diagram</a:t>
            </a: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p:txBody>
      </p:sp>
      <p:pic>
        <p:nvPicPr>
          <p:cNvPr id="376" name="Shape 376"/>
          <p:cNvPicPr preferRelativeResize="0"/>
          <p:nvPr/>
        </p:nvPicPr>
        <p:blipFill rotWithShape="1">
          <a:blip r:embed="rId3">
            <a:alphaModFix/>
          </a:blip>
          <a:srcRect b="0" l="0" r="0" t="0"/>
          <a:stretch/>
        </p:blipFill>
        <p:spPr>
          <a:xfrm>
            <a:off x="639762" y="7286625"/>
            <a:ext cx="3840299" cy="720599"/>
          </a:xfrm>
          <a:prstGeom prst="rect">
            <a:avLst/>
          </a:prstGeom>
          <a:noFill/>
          <a:ln>
            <a:noFill/>
          </a:ln>
        </p:spPr>
      </p:pic>
      <p:sp>
        <p:nvSpPr>
          <p:cNvPr id="377" name="Shape 377"/>
          <p:cNvSpPr txBox="1"/>
          <p:nvPr>
            <p:ph idx="1" type="body"/>
          </p:nvPr>
        </p:nvSpPr>
        <p:spPr>
          <a:xfrm>
            <a:off x="362900" y="902350"/>
            <a:ext cx="11829000" cy="6744599"/>
          </a:xfrm>
          <a:prstGeom prst="rect">
            <a:avLst/>
          </a:prstGeom>
          <a:noFill/>
          <a:ln>
            <a:noFill/>
          </a:ln>
        </p:spPr>
        <p:txBody>
          <a:bodyPr anchorCtr="0" anchor="t" bIns="60075" lIns="120150" rIns="120150" tIns="60075">
            <a:noAutofit/>
          </a:bodyPr>
          <a:lstStyle/>
          <a:p>
            <a:pPr indent="0" lvl="0" marL="0" marR="0" rtl="0" algn="l">
              <a:lnSpc>
                <a:spcPct val="100000"/>
              </a:lnSpc>
              <a:spcBef>
                <a:spcPts val="0"/>
              </a:spcBef>
              <a:spcAft>
                <a:spcPts val="0"/>
              </a:spcAft>
              <a:buClr>
                <a:schemeClr val="dk2"/>
              </a:buClr>
              <a:buSzPct val="25000"/>
              <a:buFont typeface="Noto Sans Symbols"/>
              <a:buNone/>
            </a:pPr>
            <a:r>
              <a:rPr b="1" i="0" lang="en" sz="2400" u="none" cap="none" strike="noStrike">
                <a:solidFill>
                  <a:schemeClr val="dk1"/>
                </a:solidFill>
                <a:latin typeface="Arial"/>
                <a:ea typeface="Arial"/>
                <a:cs typeface="Arial"/>
                <a:sym typeface="Arial"/>
              </a:rPr>
              <a:t>  Technical,Business and Analytics Components</a:t>
            </a:r>
          </a:p>
          <a:p>
            <a:pPr indent="-463550" lvl="1" marL="908050" marR="0" rtl="0" algn="l">
              <a:lnSpc>
                <a:spcPct val="100000"/>
              </a:lnSpc>
              <a:spcBef>
                <a:spcPts val="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463550" lvl="1" marL="908050" marR="0" rtl="0" algn="l">
              <a:lnSpc>
                <a:spcPct val="100000"/>
              </a:lnSpc>
              <a:spcBef>
                <a:spcPts val="54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463550" lvl="1" marL="908050" marR="0" rtl="0" algn="l">
              <a:lnSpc>
                <a:spcPct val="100000"/>
              </a:lnSpc>
              <a:spcBef>
                <a:spcPts val="640"/>
              </a:spcBef>
              <a:spcAft>
                <a:spcPts val="0"/>
              </a:spcAft>
              <a:buClr>
                <a:schemeClr val="accent2"/>
              </a:buClr>
              <a:buSzPct val="25000"/>
              <a:buFont typeface="Noto Sans Symbols"/>
              <a:buNone/>
            </a:pPr>
            <a:r>
              <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74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p:txBody>
      </p:sp>
      <p:sp>
        <p:nvSpPr>
          <p:cNvPr id="378" name="Shape 378"/>
          <p:cNvSpPr/>
          <p:nvPr/>
        </p:nvSpPr>
        <p:spPr>
          <a:xfrm>
            <a:off x="639750" y="1607050"/>
            <a:ext cx="9126299" cy="5335199"/>
          </a:xfrm>
          <a:prstGeom prst="rect">
            <a:avLst/>
          </a:prstGeom>
          <a:solidFill>
            <a:srgbClr val="C9DAF8"/>
          </a:solidFill>
          <a:ln cap="flat" cmpd="sng" w="9525">
            <a:solidFill>
              <a:srgbClr val="A4C2F4"/>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9" name="Shape 379"/>
          <p:cNvSpPr/>
          <p:nvPr/>
        </p:nvSpPr>
        <p:spPr>
          <a:xfrm>
            <a:off x="2098515" y="5360389"/>
            <a:ext cx="2019600" cy="1245599"/>
          </a:xfrm>
          <a:prstGeom prst="can">
            <a:avLst>
              <a:gd fmla="val 25000" name="adj"/>
            </a:avLst>
          </a:prstGeom>
          <a:solidFill>
            <a:srgbClr val="EAD1DC"/>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80" name="Shape 380"/>
          <p:cNvSpPr/>
          <p:nvPr/>
        </p:nvSpPr>
        <p:spPr>
          <a:xfrm>
            <a:off x="7733060" y="5349283"/>
            <a:ext cx="2019600" cy="1245599"/>
          </a:xfrm>
          <a:prstGeom prst="can">
            <a:avLst>
              <a:gd fmla="val 25000" name="adj"/>
            </a:avLst>
          </a:prstGeom>
          <a:solidFill>
            <a:srgbClr val="EAD1DC"/>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81" name="Shape 381"/>
          <p:cNvSpPr/>
          <p:nvPr/>
        </p:nvSpPr>
        <p:spPr>
          <a:xfrm>
            <a:off x="4852875" y="5349273"/>
            <a:ext cx="2178599" cy="1501198"/>
          </a:xfrm>
          <a:prstGeom prst="can">
            <a:avLst>
              <a:gd fmla="val 25000" name="adj"/>
            </a:avLst>
          </a:prstGeom>
          <a:solidFill>
            <a:srgbClr val="EAD1DC"/>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82" name="Shape 382"/>
          <p:cNvSpPr txBox="1"/>
          <p:nvPr/>
        </p:nvSpPr>
        <p:spPr>
          <a:xfrm>
            <a:off x="2318748" y="5360389"/>
            <a:ext cx="1723500" cy="264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Structured Data</a:t>
            </a:r>
          </a:p>
        </p:txBody>
      </p:sp>
      <p:sp>
        <p:nvSpPr>
          <p:cNvPr id="383" name="Shape 383"/>
          <p:cNvSpPr txBox="1"/>
          <p:nvPr/>
        </p:nvSpPr>
        <p:spPr>
          <a:xfrm>
            <a:off x="4763394" y="5360389"/>
            <a:ext cx="2324400" cy="264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  </a:t>
            </a:r>
            <a:r>
              <a:rPr b="1" i="0" lang="en" sz="1400" u="none" cap="none" strike="noStrike">
                <a:solidFill>
                  <a:srgbClr val="000000"/>
                </a:solidFill>
                <a:latin typeface="Arial"/>
                <a:ea typeface="Arial"/>
                <a:cs typeface="Arial"/>
                <a:sym typeface="Arial"/>
              </a:rPr>
              <a:t>Semi-structured Data</a:t>
            </a:r>
          </a:p>
        </p:txBody>
      </p:sp>
      <p:sp>
        <p:nvSpPr>
          <p:cNvPr id="384" name="Shape 384"/>
          <p:cNvSpPr txBox="1"/>
          <p:nvPr/>
        </p:nvSpPr>
        <p:spPr>
          <a:xfrm>
            <a:off x="7733088" y="5349342"/>
            <a:ext cx="2083200" cy="264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  </a:t>
            </a:r>
            <a:r>
              <a:rPr b="1" i="0" lang="en" sz="1400" u="none" cap="none" strike="noStrike">
                <a:solidFill>
                  <a:srgbClr val="000000"/>
                </a:solidFill>
                <a:latin typeface="Arial"/>
                <a:ea typeface="Arial"/>
                <a:cs typeface="Arial"/>
                <a:sym typeface="Arial"/>
              </a:rPr>
              <a:t> Unstructured Data</a:t>
            </a:r>
          </a:p>
        </p:txBody>
      </p:sp>
      <p:sp>
        <p:nvSpPr>
          <p:cNvPr id="385" name="Shape 385"/>
          <p:cNvSpPr txBox="1"/>
          <p:nvPr/>
        </p:nvSpPr>
        <p:spPr>
          <a:xfrm>
            <a:off x="2295921" y="5823337"/>
            <a:ext cx="1579200" cy="925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↳Yield</a:t>
            </a:r>
          </a:p>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↳Weather</a:t>
            </a:r>
          </a:p>
        </p:txBody>
      </p:sp>
      <p:sp>
        <p:nvSpPr>
          <p:cNvPr id="386" name="Shape 386"/>
          <p:cNvSpPr txBox="1"/>
          <p:nvPr/>
        </p:nvSpPr>
        <p:spPr>
          <a:xfrm>
            <a:off x="4989426" y="5590442"/>
            <a:ext cx="1579199" cy="925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↳Weblogs</a:t>
            </a:r>
          </a:p>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↳Sensor</a:t>
            </a:r>
          </a:p>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↳CDR</a:t>
            </a:r>
          </a:p>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↳Customer Sentiment</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87" name="Shape 387"/>
          <p:cNvSpPr txBox="1"/>
          <p:nvPr/>
        </p:nvSpPr>
        <p:spPr>
          <a:xfrm>
            <a:off x="7976149" y="5812291"/>
            <a:ext cx="1579200" cy="925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↳Satellite</a:t>
            </a:r>
          </a:p>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↳Social Media</a:t>
            </a:r>
          </a:p>
        </p:txBody>
      </p:sp>
      <p:sp>
        <p:nvSpPr>
          <p:cNvPr id="388" name="Shape 388"/>
          <p:cNvSpPr txBox="1"/>
          <p:nvPr/>
        </p:nvSpPr>
        <p:spPr>
          <a:xfrm>
            <a:off x="639750" y="5575294"/>
            <a:ext cx="1579200" cy="925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Data Sources</a:t>
            </a:r>
          </a:p>
        </p:txBody>
      </p:sp>
      <p:sp>
        <p:nvSpPr>
          <p:cNvPr id="389" name="Shape 389"/>
          <p:cNvSpPr/>
          <p:nvPr/>
        </p:nvSpPr>
        <p:spPr>
          <a:xfrm rot="10800000">
            <a:off x="3630164" y="4609032"/>
            <a:ext cx="2854800" cy="541800"/>
          </a:xfrm>
          <a:prstGeom prst="flowChartDelay">
            <a:avLst/>
          </a:prstGeom>
          <a:solidFill>
            <a:srgbClr val="FCE5CD"/>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0" name="Shape 390"/>
          <p:cNvSpPr/>
          <p:nvPr/>
        </p:nvSpPr>
        <p:spPr>
          <a:xfrm>
            <a:off x="6815796" y="4608923"/>
            <a:ext cx="2937299" cy="541800"/>
          </a:xfrm>
          <a:prstGeom prst="flowChartDelay">
            <a:avLst/>
          </a:prstGeom>
          <a:solidFill>
            <a:srgbClr val="FCE5CD"/>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1" name="Shape 391"/>
          <p:cNvSpPr txBox="1"/>
          <p:nvPr/>
        </p:nvSpPr>
        <p:spPr>
          <a:xfrm>
            <a:off x="665039" y="4800003"/>
            <a:ext cx="2019600" cy="3051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Ingestion Layer</a:t>
            </a:r>
          </a:p>
        </p:txBody>
      </p:sp>
      <p:sp>
        <p:nvSpPr>
          <p:cNvPr id="392" name="Shape 392"/>
          <p:cNvSpPr txBox="1"/>
          <p:nvPr/>
        </p:nvSpPr>
        <p:spPr>
          <a:xfrm>
            <a:off x="4193062" y="4747551"/>
            <a:ext cx="2019600" cy="264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Data Acquisition</a:t>
            </a:r>
          </a:p>
        </p:txBody>
      </p:sp>
      <p:sp>
        <p:nvSpPr>
          <p:cNvPr id="393" name="Shape 393"/>
          <p:cNvSpPr txBox="1"/>
          <p:nvPr/>
        </p:nvSpPr>
        <p:spPr>
          <a:xfrm>
            <a:off x="6963315" y="4747551"/>
            <a:ext cx="2019600" cy="264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Data Cleansing</a:t>
            </a:r>
          </a:p>
        </p:txBody>
      </p:sp>
      <p:sp>
        <p:nvSpPr>
          <p:cNvPr id="394" name="Shape 394"/>
          <p:cNvSpPr txBox="1"/>
          <p:nvPr/>
        </p:nvSpPr>
        <p:spPr>
          <a:xfrm>
            <a:off x="646918" y="4099551"/>
            <a:ext cx="2592900" cy="3051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Distributed Storage Layer</a:t>
            </a:r>
          </a:p>
        </p:txBody>
      </p:sp>
      <p:sp>
        <p:nvSpPr>
          <p:cNvPr id="395" name="Shape 395"/>
          <p:cNvSpPr txBox="1"/>
          <p:nvPr/>
        </p:nvSpPr>
        <p:spPr>
          <a:xfrm>
            <a:off x="674756" y="3469853"/>
            <a:ext cx="3352200" cy="3051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Infrastructure and Platform Layer</a:t>
            </a:r>
          </a:p>
        </p:txBody>
      </p:sp>
      <p:sp>
        <p:nvSpPr>
          <p:cNvPr id="396" name="Shape 396"/>
          <p:cNvSpPr/>
          <p:nvPr/>
        </p:nvSpPr>
        <p:spPr>
          <a:xfrm>
            <a:off x="5885619" y="4057873"/>
            <a:ext cx="1921212" cy="443663"/>
          </a:xfrm>
          <a:prstGeom prst="flowChartTerminator">
            <a:avLst/>
          </a:prstGeom>
          <a:solidFill>
            <a:srgbClr val="EAD1DC"/>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97" name="Shape 397"/>
          <p:cNvSpPr txBox="1"/>
          <p:nvPr/>
        </p:nvSpPr>
        <p:spPr>
          <a:xfrm>
            <a:off x="6359126" y="4127189"/>
            <a:ext cx="1220099" cy="258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  HDFS</a:t>
            </a:r>
          </a:p>
        </p:txBody>
      </p:sp>
      <p:sp>
        <p:nvSpPr>
          <p:cNvPr id="398" name="Shape 398"/>
          <p:cNvSpPr txBox="1"/>
          <p:nvPr/>
        </p:nvSpPr>
        <p:spPr>
          <a:xfrm>
            <a:off x="6854903" y="4133505"/>
            <a:ext cx="1861500" cy="258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a:p>
        </p:txBody>
      </p:sp>
      <p:sp>
        <p:nvSpPr>
          <p:cNvPr id="399" name="Shape 399"/>
          <p:cNvSpPr/>
          <p:nvPr/>
        </p:nvSpPr>
        <p:spPr>
          <a:xfrm>
            <a:off x="4193062" y="3463103"/>
            <a:ext cx="1455299" cy="372922"/>
          </a:xfrm>
          <a:prstGeom prst="flowChartTerminator">
            <a:avLst/>
          </a:prstGeom>
          <a:solidFill>
            <a:srgbClr val="FCE5CD"/>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00" name="Shape 400"/>
          <p:cNvSpPr txBox="1"/>
          <p:nvPr/>
        </p:nvSpPr>
        <p:spPr>
          <a:xfrm>
            <a:off x="4489153" y="3463082"/>
            <a:ext cx="1220099" cy="258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Hadoop</a:t>
            </a:r>
          </a:p>
        </p:txBody>
      </p:sp>
      <p:sp>
        <p:nvSpPr>
          <p:cNvPr id="401" name="Shape 401"/>
          <p:cNvSpPr/>
          <p:nvPr/>
        </p:nvSpPr>
        <p:spPr>
          <a:xfrm>
            <a:off x="5901530" y="3442862"/>
            <a:ext cx="1921212" cy="443663"/>
          </a:xfrm>
          <a:prstGeom prst="flowChartTerminator">
            <a:avLst/>
          </a:prstGeom>
          <a:solidFill>
            <a:srgbClr val="FCE5CD"/>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02" name="Shape 402"/>
          <p:cNvSpPr txBox="1"/>
          <p:nvPr/>
        </p:nvSpPr>
        <p:spPr>
          <a:xfrm>
            <a:off x="6012325" y="3518503"/>
            <a:ext cx="1861500" cy="258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Ingestion to DFS</a:t>
            </a:r>
          </a:p>
        </p:txBody>
      </p:sp>
      <p:sp>
        <p:nvSpPr>
          <p:cNvPr id="403" name="Shape 403"/>
          <p:cNvSpPr/>
          <p:nvPr/>
        </p:nvSpPr>
        <p:spPr>
          <a:xfrm>
            <a:off x="8082647" y="3476971"/>
            <a:ext cx="1455299" cy="372922"/>
          </a:xfrm>
          <a:prstGeom prst="flowChartTerminator">
            <a:avLst/>
          </a:prstGeom>
          <a:solidFill>
            <a:srgbClr val="FCE5CD"/>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04" name="Shape 404"/>
          <p:cNvSpPr txBox="1"/>
          <p:nvPr/>
        </p:nvSpPr>
        <p:spPr>
          <a:xfrm>
            <a:off x="8019445" y="3476971"/>
            <a:ext cx="1579200" cy="258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 Map Reduced</a:t>
            </a:r>
          </a:p>
        </p:txBody>
      </p:sp>
      <p:sp>
        <p:nvSpPr>
          <p:cNvPr id="405" name="Shape 405"/>
          <p:cNvSpPr txBox="1"/>
          <p:nvPr/>
        </p:nvSpPr>
        <p:spPr>
          <a:xfrm>
            <a:off x="674756" y="3036309"/>
            <a:ext cx="3352200" cy="3051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Security Layer</a:t>
            </a:r>
          </a:p>
        </p:txBody>
      </p:sp>
      <p:sp>
        <p:nvSpPr>
          <p:cNvPr id="406" name="Shape 406"/>
          <p:cNvSpPr txBox="1"/>
          <p:nvPr/>
        </p:nvSpPr>
        <p:spPr>
          <a:xfrm>
            <a:off x="674770" y="2350055"/>
            <a:ext cx="3352200" cy="3051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Analysis Layer</a:t>
            </a:r>
          </a:p>
        </p:txBody>
      </p:sp>
      <p:sp>
        <p:nvSpPr>
          <p:cNvPr id="407" name="Shape 407"/>
          <p:cNvSpPr txBox="1"/>
          <p:nvPr/>
        </p:nvSpPr>
        <p:spPr>
          <a:xfrm>
            <a:off x="674766" y="1810090"/>
            <a:ext cx="3352200" cy="3051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Consumption Layer</a:t>
            </a:r>
          </a:p>
        </p:txBody>
      </p:sp>
      <p:sp>
        <p:nvSpPr>
          <p:cNvPr id="408" name="Shape 408"/>
          <p:cNvSpPr/>
          <p:nvPr/>
        </p:nvSpPr>
        <p:spPr>
          <a:xfrm>
            <a:off x="4159278" y="2966401"/>
            <a:ext cx="1455299" cy="372922"/>
          </a:xfrm>
          <a:prstGeom prst="flowChartTerminator">
            <a:avLst/>
          </a:prstGeom>
          <a:solidFill>
            <a:srgbClr val="EAD1DC"/>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09" name="Shape 409"/>
          <p:cNvSpPr txBox="1"/>
          <p:nvPr/>
        </p:nvSpPr>
        <p:spPr>
          <a:xfrm>
            <a:off x="4455367" y="2966381"/>
            <a:ext cx="1220099" cy="258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    SSL</a:t>
            </a:r>
          </a:p>
        </p:txBody>
      </p:sp>
      <p:sp>
        <p:nvSpPr>
          <p:cNvPr id="410" name="Shape 410"/>
          <p:cNvSpPr/>
          <p:nvPr/>
        </p:nvSpPr>
        <p:spPr>
          <a:xfrm>
            <a:off x="5867746" y="2946160"/>
            <a:ext cx="1921210" cy="443663"/>
          </a:xfrm>
          <a:prstGeom prst="flowChartTerminator">
            <a:avLst/>
          </a:prstGeom>
          <a:solidFill>
            <a:srgbClr val="EAD1DC"/>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11" name="Shape 411"/>
          <p:cNvSpPr txBox="1"/>
          <p:nvPr/>
        </p:nvSpPr>
        <p:spPr>
          <a:xfrm>
            <a:off x="5978539" y="3021801"/>
            <a:ext cx="1861500" cy="2579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   Trusted Keys</a:t>
            </a:r>
          </a:p>
        </p:txBody>
      </p:sp>
      <p:sp>
        <p:nvSpPr>
          <p:cNvPr id="412" name="Shape 412"/>
          <p:cNvSpPr/>
          <p:nvPr/>
        </p:nvSpPr>
        <p:spPr>
          <a:xfrm>
            <a:off x="8048863" y="2980269"/>
            <a:ext cx="1455299" cy="372922"/>
          </a:xfrm>
          <a:prstGeom prst="flowChartTerminator">
            <a:avLst/>
          </a:prstGeom>
          <a:solidFill>
            <a:srgbClr val="EAD1DC"/>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13" name="Shape 413"/>
          <p:cNvSpPr txBox="1"/>
          <p:nvPr/>
        </p:nvSpPr>
        <p:spPr>
          <a:xfrm>
            <a:off x="7985660" y="2980271"/>
            <a:ext cx="1579200" cy="258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    Certificates</a:t>
            </a:r>
          </a:p>
        </p:txBody>
      </p:sp>
      <p:sp>
        <p:nvSpPr>
          <p:cNvPr id="414" name="Shape 414"/>
          <p:cNvSpPr/>
          <p:nvPr/>
        </p:nvSpPr>
        <p:spPr>
          <a:xfrm>
            <a:off x="3516721" y="2365263"/>
            <a:ext cx="2178846" cy="372923"/>
          </a:xfrm>
          <a:prstGeom prst="flowChartTerminator">
            <a:avLst/>
          </a:prstGeom>
          <a:solidFill>
            <a:srgbClr val="FCE5CD"/>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15" name="Shape 415"/>
          <p:cNvSpPr txBox="1"/>
          <p:nvPr/>
        </p:nvSpPr>
        <p:spPr>
          <a:xfrm>
            <a:off x="3605721" y="2373625"/>
            <a:ext cx="2083200" cy="258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Entity Identification</a:t>
            </a:r>
          </a:p>
        </p:txBody>
      </p:sp>
      <p:sp>
        <p:nvSpPr>
          <p:cNvPr id="416" name="Shape 416"/>
          <p:cNvSpPr/>
          <p:nvPr/>
        </p:nvSpPr>
        <p:spPr>
          <a:xfrm>
            <a:off x="5811910" y="2345022"/>
            <a:ext cx="1921212" cy="443663"/>
          </a:xfrm>
          <a:prstGeom prst="flowChartTerminator">
            <a:avLst/>
          </a:prstGeom>
          <a:solidFill>
            <a:srgbClr val="FCE5CD"/>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17" name="Shape 417"/>
          <p:cNvSpPr txBox="1"/>
          <p:nvPr/>
        </p:nvSpPr>
        <p:spPr>
          <a:xfrm>
            <a:off x="5878176" y="2437893"/>
            <a:ext cx="1861500" cy="258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Analytics Engine</a:t>
            </a:r>
          </a:p>
        </p:txBody>
      </p:sp>
      <p:sp>
        <p:nvSpPr>
          <p:cNvPr id="418" name="Shape 418"/>
          <p:cNvSpPr/>
          <p:nvPr/>
        </p:nvSpPr>
        <p:spPr>
          <a:xfrm>
            <a:off x="7801971" y="2379130"/>
            <a:ext cx="1921210" cy="372922"/>
          </a:xfrm>
          <a:prstGeom prst="flowChartTerminator">
            <a:avLst/>
          </a:prstGeom>
          <a:solidFill>
            <a:srgbClr val="FCE5CD"/>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19" name="Shape 419"/>
          <p:cNvSpPr txBox="1"/>
          <p:nvPr/>
        </p:nvSpPr>
        <p:spPr>
          <a:xfrm>
            <a:off x="7764114" y="2379130"/>
            <a:ext cx="2019600" cy="258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Model Management</a:t>
            </a:r>
          </a:p>
        </p:txBody>
      </p:sp>
      <p:sp>
        <p:nvSpPr>
          <p:cNvPr id="420" name="Shape 420"/>
          <p:cNvSpPr/>
          <p:nvPr/>
        </p:nvSpPr>
        <p:spPr>
          <a:xfrm rot="10800000">
            <a:off x="3381557" y="1645724"/>
            <a:ext cx="2854800" cy="541800"/>
          </a:xfrm>
          <a:prstGeom prst="flowChartDelay">
            <a:avLst/>
          </a:prstGeom>
          <a:solidFill>
            <a:srgbClr val="EAD1DC"/>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1" name="Shape 421"/>
          <p:cNvSpPr/>
          <p:nvPr/>
        </p:nvSpPr>
        <p:spPr>
          <a:xfrm>
            <a:off x="6567190" y="1645616"/>
            <a:ext cx="2937299" cy="541800"/>
          </a:xfrm>
          <a:prstGeom prst="flowChartDelay">
            <a:avLst/>
          </a:prstGeom>
          <a:solidFill>
            <a:srgbClr val="EAD1DC"/>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22" name="Shape 422"/>
          <p:cNvSpPr txBox="1"/>
          <p:nvPr/>
        </p:nvSpPr>
        <p:spPr>
          <a:xfrm>
            <a:off x="3944457" y="1784243"/>
            <a:ext cx="2019600" cy="264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       Visualization</a:t>
            </a:r>
          </a:p>
        </p:txBody>
      </p:sp>
      <p:sp>
        <p:nvSpPr>
          <p:cNvPr id="423" name="Shape 423"/>
          <p:cNvSpPr txBox="1"/>
          <p:nvPr/>
        </p:nvSpPr>
        <p:spPr>
          <a:xfrm>
            <a:off x="6714709" y="1784243"/>
            <a:ext cx="2019600" cy="264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    Monitoring</a:t>
            </a:r>
          </a:p>
        </p:txBody>
      </p:sp>
      <p:cxnSp>
        <p:nvCxnSpPr>
          <p:cNvPr id="424" name="Shape 424"/>
          <p:cNvCxnSpPr/>
          <p:nvPr/>
        </p:nvCxnSpPr>
        <p:spPr>
          <a:xfrm flipH="1" rot="10800000">
            <a:off x="652529" y="2245626"/>
            <a:ext cx="9120899" cy="78600"/>
          </a:xfrm>
          <a:prstGeom prst="straightConnector1">
            <a:avLst/>
          </a:prstGeom>
          <a:noFill/>
          <a:ln cap="flat" cmpd="sng" w="9525">
            <a:solidFill>
              <a:srgbClr val="000000"/>
            </a:solidFill>
            <a:prstDash val="solid"/>
            <a:round/>
            <a:headEnd len="med" w="med" type="none"/>
            <a:tailEnd len="med" w="med" type="none"/>
          </a:ln>
        </p:spPr>
      </p:cxnSp>
      <p:cxnSp>
        <p:nvCxnSpPr>
          <p:cNvPr id="425" name="Shape 425"/>
          <p:cNvCxnSpPr/>
          <p:nvPr/>
        </p:nvCxnSpPr>
        <p:spPr>
          <a:xfrm>
            <a:off x="640500" y="2918958"/>
            <a:ext cx="9144900" cy="8699"/>
          </a:xfrm>
          <a:prstGeom prst="straightConnector1">
            <a:avLst/>
          </a:prstGeom>
          <a:noFill/>
          <a:ln cap="flat" cmpd="sng" w="9525">
            <a:solidFill>
              <a:srgbClr val="000000"/>
            </a:solidFill>
            <a:prstDash val="solid"/>
            <a:round/>
            <a:headEnd len="med" w="med" type="none"/>
            <a:tailEnd len="med" w="med" type="none"/>
          </a:ln>
        </p:spPr>
      </p:cxnSp>
      <p:cxnSp>
        <p:nvCxnSpPr>
          <p:cNvPr id="426" name="Shape 426"/>
          <p:cNvCxnSpPr/>
          <p:nvPr/>
        </p:nvCxnSpPr>
        <p:spPr>
          <a:xfrm flipH="1" rot="10800000">
            <a:off x="640500" y="3994560"/>
            <a:ext cx="9132900" cy="26400"/>
          </a:xfrm>
          <a:prstGeom prst="straightConnector1">
            <a:avLst/>
          </a:prstGeom>
          <a:noFill/>
          <a:ln cap="flat" cmpd="sng" w="9525">
            <a:solidFill>
              <a:srgbClr val="000000"/>
            </a:solidFill>
            <a:prstDash val="solid"/>
            <a:round/>
            <a:headEnd len="med" w="med" type="none"/>
            <a:tailEnd len="med" w="med" type="none"/>
          </a:ln>
        </p:spPr>
      </p:cxnSp>
      <p:cxnSp>
        <p:nvCxnSpPr>
          <p:cNvPr id="427" name="Shape 427"/>
          <p:cNvCxnSpPr/>
          <p:nvPr/>
        </p:nvCxnSpPr>
        <p:spPr>
          <a:xfrm flipH="1" rot="10800000">
            <a:off x="640500" y="3399966"/>
            <a:ext cx="9132900" cy="52500"/>
          </a:xfrm>
          <a:prstGeom prst="straightConnector1">
            <a:avLst/>
          </a:prstGeom>
          <a:noFill/>
          <a:ln cap="flat" cmpd="sng" w="9525">
            <a:solidFill>
              <a:srgbClr val="000000"/>
            </a:solidFill>
            <a:prstDash val="solid"/>
            <a:round/>
            <a:headEnd len="med" w="med" type="none"/>
            <a:tailEnd len="med" w="med" type="none"/>
          </a:ln>
        </p:spPr>
      </p:cxnSp>
      <p:cxnSp>
        <p:nvCxnSpPr>
          <p:cNvPr id="428" name="Shape 428"/>
          <p:cNvCxnSpPr/>
          <p:nvPr/>
        </p:nvCxnSpPr>
        <p:spPr>
          <a:xfrm flipH="1" rot="10800000">
            <a:off x="652529" y="4519451"/>
            <a:ext cx="9120899" cy="52500"/>
          </a:xfrm>
          <a:prstGeom prst="straightConnector1">
            <a:avLst/>
          </a:prstGeom>
          <a:noFill/>
          <a:ln cap="flat" cmpd="sng" w="9525">
            <a:solidFill>
              <a:srgbClr val="000000"/>
            </a:solidFill>
            <a:prstDash val="solid"/>
            <a:round/>
            <a:headEnd len="med" w="med" type="none"/>
            <a:tailEnd len="med" w="med" type="none"/>
          </a:ln>
        </p:spPr>
      </p:cxnSp>
      <p:cxnSp>
        <p:nvCxnSpPr>
          <p:cNvPr id="429" name="Shape 429"/>
          <p:cNvCxnSpPr/>
          <p:nvPr/>
        </p:nvCxnSpPr>
        <p:spPr>
          <a:xfrm flipH="1" rot="10800000">
            <a:off x="652529" y="5210262"/>
            <a:ext cx="9108899" cy="876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par>
                                <p:cTn fill="hold" nodeType="with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4" name="Shape 434"/>
        <p:cNvGrpSpPr/>
        <p:nvPr/>
      </p:nvGrpSpPr>
      <p:grpSpPr>
        <a:xfrm>
          <a:off x="0" y="0"/>
          <a:ext cx="0" cy="0"/>
          <a:chOff x="0" y="0"/>
          <a:chExt cx="0" cy="0"/>
        </a:xfrm>
      </p:grpSpPr>
      <p:sp>
        <p:nvSpPr>
          <p:cNvPr id="435" name="Shape 435"/>
          <p:cNvSpPr txBox="1"/>
          <p:nvPr>
            <p:ph type="title"/>
          </p:nvPr>
        </p:nvSpPr>
        <p:spPr>
          <a:xfrm>
            <a:off x="639750" y="51725"/>
            <a:ext cx="10972799" cy="1573199"/>
          </a:xfrm>
          <a:prstGeom prst="rect">
            <a:avLst/>
          </a:prstGeom>
          <a:noFill/>
          <a:ln>
            <a:noFill/>
          </a:ln>
        </p:spPr>
        <p:txBody>
          <a:bodyPr anchorCtr="0" anchor="b" bIns="60075" lIns="120150" rIns="120150" tIns="6007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 </a:t>
            </a: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p:txBody>
      </p:sp>
      <p:pic>
        <p:nvPicPr>
          <p:cNvPr id="436" name="Shape 436"/>
          <p:cNvPicPr preferRelativeResize="0"/>
          <p:nvPr/>
        </p:nvPicPr>
        <p:blipFill rotWithShape="1">
          <a:blip r:embed="rId3">
            <a:alphaModFix/>
          </a:blip>
          <a:srcRect b="0" l="0" r="0" t="0"/>
          <a:stretch/>
        </p:blipFill>
        <p:spPr>
          <a:xfrm>
            <a:off x="639762" y="7286625"/>
            <a:ext cx="3840298" cy="720599"/>
          </a:xfrm>
          <a:prstGeom prst="rect">
            <a:avLst/>
          </a:prstGeom>
          <a:noFill/>
          <a:ln>
            <a:noFill/>
          </a:ln>
        </p:spPr>
      </p:pic>
      <p:sp>
        <p:nvSpPr>
          <p:cNvPr id="437" name="Shape 437"/>
          <p:cNvSpPr txBox="1"/>
          <p:nvPr>
            <p:ph idx="1" type="body"/>
          </p:nvPr>
        </p:nvSpPr>
        <p:spPr>
          <a:xfrm>
            <a:off x="334875" y="914400"/>
            <a:ext cx="10600800" cy="6137399"/>
          </a:xfrm>
          <a:prstGeom prst="rect">
            <a:avLst/>
          </a:prstGeom>
          <a:noFill/>
          <a:ln>
            <a:noFill/>
          </a:ln>
        </p:spPr>
        <p:txBody>
          <a:bodyPr anchorCtr="0" anchor="t" bIns="60075" lIns="120150" rIns="120150" tIns="60075">
            <a:noAutofit/>
          </a:bodyPr>
          <a:lstStyle/>
          <a:p>
            <a:pPr indent="0" lvl="0" marL="0" marR="0" rtl="0" algn="l">
              <a:lnSpc>
                <a:spcPct val="100000"/>
              </a:lnSpc>
              <a:spcBef>
                <a:spcPts val="0"/>
              </a:spcBef>
              <a:spcAft>
                <a:spcPts val="0"/>
              </a:spcAft>
              <a:buClr>
                <a:schemeClr val="dk2"/>
              </a:buClr>
              <a:buSzPct val="25000"/>
              <a:buFont typeface="Noto Sans Symbols"/>
              <a:buNone/>
            </a:pPr>
            <a:r>
              <a:rPr b="1" i="0" lang="en" sz="2000" u="none" cap="none" strike="noStrike">
                <a:solidFill>
                  <a:schemeClr val="dk1"/>
                </a:solidFill>
                <a:latin typeface="Arial"/>
                <a:ea typeface="Arial"/>
                <a:cs typeface="Arial"/>
                <a:sym typeface="Arial"/>
              </a:rPr>
              <a:t>Data Cleansing Process </a:t>
            </a:r>
          </a:p>
          <a:p>
            <a:pPr indent="0" lvl="0" marL="0" marR="0" rtl="0" algn="l">
              <a:lnSpc>
                <a:spcPct val="100000"/>
              </a:lnSpc>
              <a:spcBef>
                <a:spcPts val="800"/>
              </a:spcBef>
              <a:spcAft>
                <a:spcPts val="0"/>
              </a:spcAft>
              <a:buClr>
                <a:schemeClr val="dk2"/>
              </a:buClr>
              <a:buSzPct val="25000"/>
              <a:buFont typeface="Noto Sans Symbols"/>
              <a:buNone/>
            </a:pPr>
            <a:r>
              <a:t/>
            </a:r>
            <a:endParaRPr b="1" i="0" sz="2000" u="none" cap="none" strike="noStrike">
              <a:solidFill>
                <a:schemeClr val="dk1"/>
              </a:solidFill>
              <a:latin typeface="Arial"/>
              <a:ea typeface="Arial"/>
              <a:cs typeface="Arial"/>
              <a:sym typeface="Arial"/>
            </a:endParaRPr>
          </a:p>
          <a:p>
            <a:pPr indent="-463550" lvl="1" marL="908050" marR="0" rtl="0" algn="l">
              <a:lnSpc>
                <a:spcPct val="100000"/>
              </a:lnSpc>
              <a:spcBef>
                <a:spcPts val="54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0" lvl="0" marL="0" marR="0" rtl="0" algn="l">
              <a:lnSpc>
                <a:spcPct val="100000"/>
              </a:lnSpc>
              <a:spcBef>
                <a:spcPts val="74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p:txBody>
      </p:sp>
      <p:sp>
        <p:nvSpPr>
          <p:cNvPr id="438" name="Shape 438"/>
          <p:cNvSpPr txBox="1"/>
          <p:nvPr/>
        </p:nvSpPr>
        <p:spPr>
          <a:xfrm>
            <a:off x="11011150" y="7356600"/>
            <a:ext cx="1705798" cy="7097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3600" u="none" cap="none" strike="noStrike">
              <a:solidFill>
                <a:srgbClr val="000000"/>
              </a:solidFill>
              <a:latin typeface="Arial"/>
              <a:ea typeface="Arial"/>
              <a:cs typeface="Arial"/>
              <a:sym typeface="Arial"/>
            </a:endParaRPr>
          </a:p>
        </p:txBody>
      </p:sp>
      <p:sp>
        <p:nvSpPr>
          <p:cNvPr id="439" name="Shape 439"/>
          <p:cNvSpPr/>
          <p:nvPr/>
        </p:nvSpPr>
        <p:spPr>
          <a:xfrm>
            <a:off x="387475" y="1963575"/>
            <a:ext cx="1891404" cy="1737611"/>
          </a:xfrm>
          <a:prstGeom prst="flowChartMultidocument">
            <a:avLst/>
          </a:prstGeom>
          <a:solidFill>
            <a:srgbClr val="8E7CC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Step 1 </a:t>
            </a:r>
          </a:p>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Raw Data</a:t>
            </a:r>
          </a:p>
        </p:txBody>
      </p:sp>
      <p:sp>
        <p:nvSpPr>
          <p:cNvPr id="440" name="Shape 440"/>
          <p:cNvSpPr/>
          <p:nvPr/>
        </p:nvSpPr>
        <p:spPr>
          <a:xfrm>
            <a:off x="4964275" y="1962123"/>
            <a:ext cx="1891404" cy="1737612"/>
          </a:xfrm>
          <a:prstGeom prst="flowChartMultidocument">
            <a:avLst/>
          </a:prstGeom>
          <a:solidFill>
            <a:srgbClr val="8E7CC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Step 2</a:t>
            </a:r>
          </a:p>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Technically Correct Data</a:t>
            </a:r>
            <a:r>
              <a:rPr b="0" i="0" lang="en" sz="1400" u="none" cap="none" strike="noStrike">
                <a:solidFill>
                  <a:srgbClr val="000000"/>
                </a:solidFill>
                <a:latin typeface="Arial"/>
                <a:ea typeface="Arial"/>
                <a:cs typeface="Arial"/>
                <a:sym typeface="Arial"/>
              </a:rPr>
              <a:t> </a:t>
            </a:r>
          </a:p>
        </p:txBody>
      </p:sp>
      <p:sp>
        <p:nvSpPr>
          <p:cNvPr id="441" name="Shape 441"/>
          <p:cNvSpPr/>
          <p:nvPr/>
        </p:nvSpPr>
        <p:spPr>
          <a:xfrm>
            <a:off x="9157250" y="1887375"/>
            <a:ext cx="1705805" cy="1737611"/>
          </a:xfrm>
          <a:prstGeom prst="flowChartMultidocument">
            <a:avLst/>
          </a:prstGeom>
          <a:solidFill>
            <a:srgbClr val="8E7CC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Step 3</a:t>
            </a:r>
          </a:p>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Consistent Data</a:t>
            </a:r>
          </a:p>
        </p:txBody>
      </p:sp>
      <p:sp>
        <p:nvSpPr>
          <p:cNvPr id="442" name="Shape 442"/>
          <p:cNvSpPr/>
          <p:nvPr/>
        </p:nvSpPr>
        <p:spPr>
          <a:xfrm>
            <a:off x="7008075" y="4202298"/>
            <a:ext cx="1776491" cy="1850687"/>
          </a:xfrm>
          <a:prstGeom prst="flowChartMultidocument">
            <a:avLst/>
          </a:prstGeom>
          <a:solidFill>
            <a:srgbClr val="8E7CC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Step 4 </a:t>
            </a:r>
          </a:p>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Statistical Results</a:t>
            </a:r>
          </a:p>
        </p:txBody>
      </p:sp>
      <p:sp>
        <p:nvSpPr>
          <p:cNvPr id="443" name="Shape 443"/>
          <p:cNvSpPr/>
          <p:nvPr/>
        </p:nvSpPr>
        <p:spPr>
          <a:xfrm>
            <a:off x="3156625" y="4315400"/>
            <a:ext cx="1776491" cy="1737611"/>
          </a:xfrm>
          <a:prstGeom prst="flowChartMultidocument">
            <a:avLst/>
          </a:prstGeom>
          <a:solidFill>
            <a:srgbClr val="8E7CC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Step 5 </a:t>
            </a:r>
          </a:p>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Formatted Outputs</a:t>
            </a:r>
          </a:p>
        </p:txBody>
      </p:sp>
      <p:sp>
        <p:nvSpPr>
          <p:cNvPr id="444" name="Shape 444"/>
          <p:cNvSpPr/>
          <p:nvPr/>
        </p:nvSpPr>
        <p:spPr>
          <a:xfrm>
            <a:off x="2305075" y="2131325"/>
            <a:ext cx="2659200" cy="904500"/>
          </a:xfrm>
          <a:prstGeom prst="notched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rPr b="1" lang="en"/>
              <a:t>Parse, Validate, Correct</a:t>
            </a:r>
          </a:p>
        </p:txBody>
      </p:sp>
      <p:sp>
        <p:nvSpPr>
          <p:cNvPr id="445" name="Shape 445"/>
          <p:cNvSpPr/>
          <p:nvPr/>
        </p:nvSpPr>
        <p:spPr>
          <a:xfrm>
            <a:off x="6855675" y="2106355"/>
            <a:ext cx="2246700" cy="862500"/>
          </a:xfrm>
          <a:prstGeom prst="notched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rPr b="1" lang="en"/>
              <a:t>Transform</a:t>
            </a:r>
          </a:p>
        </p:txBody>
      </p:sp>
      <p:sp>
        <p:nvSpPr>
          <p:cNvPr id="446" name="Shape 446"/>
          <p:cNvSpPr/>
          <p:nvPr/>
        </p:nvSpPr>
        <p:spPr>
          <a:xfrm rot="10800000">
            <a:off x="4964175" y="4574150"/>
            <a:ext cx="2031300" cy="862500"/>
          </a:xfrm>
          <a:prstGeom prst="notched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47" name="Shape 447"/>
          <p:cNvSpPr/>
          <p:nvPr/>
        </p:nvSpPr>
        <p:spPr>
          <a:xfrm flipH="1" rot="-5400000">
            <a:off x="8658675" y="3572675"/>
            <a:ext cx="2125200" cy="18531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448" name="Shape 448"/>
          <p:cNvPicPr preferRelativeResize="0"/>
          <p:nvPr/>
        </p:nvPicPr>
        <p:blipFill rotWithShape="1">
          <a:blip r:embed="rId4">
            <a:alphaModFix/>
          </a:blip>
          <a:srcRect b="0" l="0" r="0" t="0"/>
          <a:stretch/>
        </p:blipFill>
        <p:spPr>
          <a:xfrm>
            <a:off x="334800" y="-28200"/>
            <a:ext cx="10600800" cy="904499"/>
          </a:xfrm>
          <a:prstGeom prst="rect">
            <a:avLst/>
          </a:prstGeom>
          <a:noFill/>
          <a:ln>
            <a:noFill/>
          </a:ln>
        </p:spPr>
      </p:pic>
      <p:sp>
        <p:nvSpPr>
          <p:cNvPr id="449" name="Shape 449"/>
          <p:cNvSpPr txBox="1"/>
          <p:nvPr/>
        </p:nvSpPr>
        <p:spPr>
          <a:xfrm>
            <a:off x="3215975" y="3215975"/>
            <a:ext cx="887400" cy="192600"/>
          </a:xfrm>
          <a:prstGeom prst="rect">
            <a:avLst/>
          </a:prstGeom>
          <a:noFill/>
          <a:ln>
            <a:noFill/>
          </a:ln>
        </p:spPr>
        <p:txBody>
          <a:bodyPr anchorCtr="0" anchor="t" bIns="91425" lIns="91425" rIns="91425" tIns="91425">
            <a:noAutofit/>
          </a:bodyPr>
          <a:lstStyle/>
          <a:p>
            <a:pPr lvl="0">
              <a:spcBef>
                <a:spcPts val="0"/>
              </a:spcBef>
              <a:buNone/>
            </a:pPr>
            <a:r>
              <a:t/>
            </a:r>
            <a:endParaRPr b="1"/>
          </a:p>
        </p:txBody>
      </p:sp>
      <p:sp>
        <p:nvSpPr>
          <p:cNvPr id="450" name="Shape 450"/>
          <p:cNvSpPr txBox="1"/>
          <p:nvPr/>
        </p:nvSpPr>
        <p:spPr>
          <a:xfrm>
            <a:off x="5540700" y="4785550"/>
            <a:ext cx="1170900" cy="192600"/>
          </a:xfrm>
          <a:prstGeom prst="rect">
            <a:avLst/>
          </a:prstGeom>
          <a:noFill/>
          <a:ln>
            <a:noFill/>
          </a:ln>
        </p:spPr>
        <p:txBody>
          <a:bodyPr anchorCtr="0" anchor="t" bIns="91425" lIns="91425" rIns="91425" tIns="91425">
            <a:noAutofit/>
          </a:bodyPr>
          <a:lstStyle/>
          <a:p>
            <a:pPr lvl="0" algn="ctr">
              <a:spcBef>
                <a:spcPts val="0"/>
              </a:spcBef>
              <a:buNone/>
            </a:pPr>
            <a:r>
              <a:rPr b="1" lang="en"/>
              <a:t>Integrate</a:t>
            </a:r>
          </a:p>
        </p:txBody>
      </p:sp>
      <p:sp>
        <p:nvSpPr>
          <p:cNvPr id="451" name="Shape 451"/>
          <p:cNvSpPr txBox="1"/>
          <p:nvPr/>
        </p:nvSpPr>
        <p:spPr>
          <a:xfrm>
            <a:off x="9081050" y="4909100"/>
            <a:ext cx="1170900" cy="192600"/>
          </a:xfrm>
          <a:prstGeom prst="rect">
            <a:avLst/>
          </a:prstGeom>
          <a:noFill/>
          <a:ln>
            <a:noFill/>
          </a:ln>
        </p:spPr>
        <p:txBody>
          <a:bodyPr anchorCtr="0" anchor="t" bIns="91425" lIns="91425" rIns="91425" tIns="91425">
            <a:noAutofit/>
          </a:bodyPr>
          <a:lstStyle/>
          <a:p>
            <a:pPr lvl="0" algn="ctr">
              <a:spcBef>
                <a:spcPts val="0"/>
              </a:spcBef>
              <a:buNone/>
            </a:pPr>
            <a:r>
              <a:rPr b="1" lang="en"/>
              <a:t>Compress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9"/>
                                        </p:tgtEl>
                                        <p:attrNameLst>
                                          <p:attrName>style.visibility</p:attrName>
                                        </p:attrNameLst>
                                      </p:cBhvr>
                                      <p:to>
                                        <p:strVal val="visible"/>
                                      </p:to>
                                    </p:set>
                                    <p:anim calcmode="lin" valueType="num">
                                      <p:cBhvr additive="base">
                                        <p:cTn dur="1"/>
                                        <p:tgtEl>
                                          <p:spTgt spid="4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4"/>
                                        </p:tgtEl>
                                        <p:attrNameLst>
                                          <p:attrName>style.visibility</p:attrName>
                                        </p:attrNameLst>
                                      </p:cBhvr>
                                      <p:to>
                                        <p:strVal val="visible"/>
                                      </p:to>
                                    </p:set>
                                    <p:anim calcmode="lin" valueType="num">
                                      <p:cBhvr additive="base">
                                        <p:cTn dur="1"/>
                                        <p:tgtEl>
                                          <p:spTgt spid="4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40"/>
                                        </p:tgtEl>
                                        <p:attrNameLst>
                                          <p:attrName>style.visibility</p:attrName>
                                        </p:attrNameLst>
                                      </p:cBhvr>
                                      <p:to>
                                        <p:strVal val="visible"/>
                                      </p:to>
                                    </p:set>
                                    <p:anim calcmode="lin" valueType="num">
                                      <p:cBhvr additive="base">
                                        <p:cTn dur="1"/>
                                        <p:tgtEl>
                                          <p:spTgt spid="44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5"/>
                                        </p:tgtEl>
                                        <p:attrNameLst>
                                          <p:attrName>style.visibility</p:attrName>
                                        </p:attrNameLst>
                                      </p:cBhvr>
                                      <p:to>
                                        <p:strVal val="visible"/>
                                      </p:to>
                                    </p:set>
                                    <p:anim calcmode="lin" valueType="num">
                                      <p:cBhvr additive="base">
                                        <p:cTn dur="1"/>
                                        <p:tgtEl>
                                          <p:spTgt spid="4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41"/>
                                        </p:tgtEl>
                                        <p:attrNameLst>
                                          <p:attrName>style.visibility</p:attrName>
                                        </p:attrNameLst>
                                      </p:cBhvr>
                                      <p:to>
                                        <p:strVal val="visible"/>
                                      </p:to>
                                    </p:set>
                                    <p:anim calcmode="lin" valueType="num">
                                      <p:cBhvr additive="base">
                                        <p:cTn dur="1"/>
                                        <p:tgtEl>
                                          <p:spTgt spid="4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47"/>
                                        </p:tgtEl>
                                        <p:attrNameLst>
                                          <p:attrName>style.visibility</p:attrName>
                                        </p:attrNameLst>
                                      </p:cBhvr>
                                      <p:to>
                                        <p:strVal val="visible"/>
                                      </p:to>
                                    </p:set>
                                    <p:anim calcmode="lin" valueType="num">
                                      <p:cBhvr additive="base">
                                        <p:cTn dur="1"/>
                                        <p:tgtEl>
                                          <p:spTgt spid="44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par>
                                <p:cTn fill="hold" nodeType="withEffect" presetClass="entr" presetID="2" presetSubtype="2">
                                  <p:stCondLst>
                                    <p:cond delay="0"/>
                                  </p:stCondLst>
                                  <p:childTnLst>
                                    <p:set>
                                      <p:cBhvr>
                                        <p:cTn dur="1" fill="hold">
                                          <p:stCondLst>
                                            <p:cond delay="0"/>
                                          </p:stCondLst>
                                        </p:cTn>
                                        <p:tgtEl>
                                          <p:spTgt spid="442"/>
                                        </p:tgtEl>
                                        <p:attrNameLst>
                                          <p:attrName>style.visibility</p:attrName>
                                        </p:attrNameLst>
                                      </p:cBhvr>
                                      <p:to>
                                        <p:strVal val="visible"/>
                                      </p:to>
                                    </p:set>
                                    <p:anim calcmode="lin" valueType="num">
                                      <p:cBhvr additive="base">
                                        <p:cTn dur="1"/>
                                        <p:tgtEl>
                                          <p:spTgt spid="44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46"/>
                                        </p:tgtEl>
                                        <p:attrNameLst>
                                          <p:attrName>style.visibility</p:attrName>
                                        </p:attrNameLst>
                                      </p:cBhvr>
                                      <p:to>
                                        <p:strVal val="visible"/>
                                      </p:to>
                                    </p:set>
                                    <p:anim calcmode="lin" valueType="num">
                                      <p:cBhvr additive="base">
                                        <p:cTn dur="1"/>
                                        <p:tgtEl>
                                          <p:spTgt spid="44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
                                        <p:tgtEl>
                                          <p:spTgt spid="450"/>
                                        </p:tgtEl>
                                      </p:cBhvr>
                                    </p:animEffect>
                                  </p:childTnLst>
                                </p:cTn>
                              </p:par>
                            </p:childTnLst>
                          </p:cTn>
                        </p:par>
                        <p:par>
                          <p:cTn fill="hold">
                            <p:stCondLst>
                              <p:cond delay="1"/>
                            </p:stCondLst>
                            <p:childTnLst>
                              <p:par>
                                <p:cTn fill="hold" nodeType="afterEffect" presetClass="entr" presetID="2" presetSubtype="2">
                                  <p:stCondLst>
                                    <p:cond delay="0"/>
                                  </p:stCondLst>
                                  <p:childTnLst>
                                    <p:set>
                                      <p:cBhvr>
                                        <p:cTn dur="1" fill="hold">
                                          <p:stCondLst>
                                            <p:cond delay="0"/>
                                          </p:stCondLst>
                                        </p:cTn>
                                        <p:tgtEl>
                                          <p:spTgt spid="443"/>
                                        </p:tgtEl>
                                        <p:attrNameLst>
                                          <p:attrName>style.visibility</p:attrName>
                                        </p:attrNameLst>
                                      </p:cBhvr>
                                      <p:to>
                                        <p:strVal val="visible"/>
                                      </p:to>
                                    </p:set>
                                    <p:anim calcmode="lin" valueType="num">
                                      <p:cBhvr additive="base">
                                        <p:cTn dur="1"/>
                                        <p:tgtEl>
                                          <p:spTgt spid="44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6" name="Shape 456"/>
        <p:cNvGrpSpPr/>
        <p:nvPr/>
      </p:nvGrpSpPr>
      <p:grpSpPr>
        <a:xfrm>
          <a:off x="0" y="0"/>
          <a:ext cx="0" cy="0"/>
          <a:chOff x="0" y="0"/>
          <a:chExt cx="0" cy="0"/>
        </a:xfrm>
      </p:grpSpPr>
      <p:sp>
        <p:nvSpPr>
          <p:cNvPr id="457" name="Shape 457"/>
          <p:cNvSpPr txBox="1"/>
          <p:nvPr>
            <p:ph type="title"/>
          </p:nvPr>
        </p:nvSpPr>
        <p:spPr>
          <a:xfrm>
            <a:off x="362900" y="95900"/>
            <a:ext cx="10972800" cy="1573200"/>
          </a:xfrm>
          <a:prstGeom prst="rect">
            <a:avLst/>
          </a:prstGeom>
          <a:noFill/>
          <a:ln>
            <a:noFill/>
          </a:ln>
        </p:spPr>
        <p:txBody>
          <a:bodyPr anchorCtr="0" anchor="b" bIns="60075" lIns="120150" rIns="120150" tIns="6007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 </a:t>
            </a: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p:txBody>
      </p:sp>
      <p:pic>
        <p:nvPicPr>
          <p:cNvPr id="458" name="Shape 458"/>
          <p:cNvPicPr preferRelativeResize="0"/>
          <p:nvPr/>
        </p:nvPicPr>
        <p:blipFill rotWithShape="1">
          <a:blip r:embed="rId3">
            <a:alphaModFix/>
          </a:blip>
          <a:srcRect b="0" l="0" r="0" t="0"/>
          <a:stretch/>
        </p:blipFill>
        <p:spPr>
          <a:xfrm>
            <a:off x="639762" y="7286625"/>
            <a:ext cx="3840300" cy="720600"/>
          </a:xfrm>
          <a:prstGeom prst="rect">
            <a:avLst/>
          </a:prstGeom>
          <a:noFill/>
          <a:ln>
            <a:noFill/>
          </a:ln>
        </p:spPr>
      </p:pic>
      <p:sp>
        <p:nvSpPr>
          <p:cNvPr id="459" name="Shape 459"/>
          <p:cNvSpPr txBox="1"/>
          <p:nvPr>
            <p:ph idx="1" type="body"/>
          </p:nvPr>
        </p:nvSpPr>
        <p:spPr>
          <a:xfrm>
            <a:off x="639762" y="1219200"/>
            <a:ext cx="11552100" cy="6137400"/>
          </a:xfrm>
          <a:prstGeom prst="rect">
            <a:avLst/>
          </a:prstGeom>
          <a:noFill/>
          <a:ln>
            <a:noFill/>
          </a:ln>
        </p:spPr>
        <p:txBody>
          <a:bodyPr anchorCtr="0" anchor="t" bIns="60075" lIns="120150" rIns="120150" tIns="60075">
            <a:noAutofit/>
          </a:bodyPr>
          <a:lstStyle/>
          <a:p>
            <a:pPr indent="0" lvl="0" marL="0" marR="0" rtl="0" algn="l">
              <a:lnSpc>
                <a:spcPct val="100000"/>
              </a:lnSpc>
              <a:spcBef>
                <a:spcPts val="0"/>
              </a:spcBef>
              <a:spcAft>
                <a:spcPts val="0"/>
              </a:spcAft>
              <a:buClr>
                <a:schemeClr val="dk2"/>
              </a:buClr>
              <a:buSzPct val="25000"/>
              <a:buFont typeface="Noto Sans Symbols"/>
              <a:buNone/>
            </a:pPr>
            <a:r>
              <a:t/>
            </a:r>
            <a:endParaRPr b="1" i="0" sz="2000" u="none" cap="none" strike="noStrike">
              <a:solidFill>
                <a:schemeClr val="dk1"/>
              </a:solidFill>
              <a:latin typeface="Arial"/>
              <a:ea typeface="Arial"/>
              <a:cs typeface="Arial"/>
              <a:sym typeface="Arial"/>
            </a:endParaRPr>
          </a:p>
          <a:p>
            <a:pPr indent="-463550" lvl="1" marL="908050" marR="0" rtl="0" algn="l">
              <a:lnSpc>
                <a:spcPct val="100000"/>
              </a:lnSpc>
              <a:spcBef>
                <a:spcPts val="54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463550" lvl="1" marL="908050" marR="0" rtl="0" algn="l">
              <a:lnSpc>
                <a:spcPct val="100000"/>
              </a:lnSpc>
              <a:spcBef>
                <a:spcPts val="54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463550" lvl="1" marL="908050" marR="0" rtl="0" algn="l">
              <a:lnSpc>
                <a:spcPct val="100000"/>
              </a:lnSpc>
              <a:spcBef>
                <a:spcPts val="640"/>
              </a:spcBef>
              <a:spcAft>
                <a:spcPts val="0"/>
              </a:spcAft>
              <a:buClr>
                <a:schemeClr val="accent2"/>
              </a:buClr>
              <a:buSzPct val="25000"/>
              <a:buFont typeface="Noto Sans Symbols"/>
              <a:buNone/>
            </a:pPr>
            <a:r>
              <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74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p:txBody>
      </p:sp>
      <p:sp>
        <p:nvSpPr>
          <p:cNvPr id="460" name="Shape 460"/>
          <p:cNvSpPr txBox="1"/>
          <p:nvPr/>
        </p:nvSpPr>
        <p:spPr>
          <a:xfrm>
            <a:off x="11011150" y="7356600"/>
            <a:ext cx="1705800" cy="709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3600" u="none" cap="none" strike="noStrike">
              <a:solidFill>
                <a:srgbClr val="000000"/>
              </a:solidFill>
              <a:latin typeface="Arial"/>
              <a:ea typeface="Arial"/>
              <a:cs typeface="Arial"/>
              <a:sym typeface="Arial"/>
            </a:endParaRPr>
          </a:p>
        </p:txBody>
      </p:sp>
      <p:sp>
        <p:nvSpPr>
          <p:cNvPr id="461" name="Shape 461"/>
          <p:cNvSpPr/>
          <p:nvPr/>
        </p:nvSpPr>
        <p:spPr>
          <a:xfrm>
            <a:off x="756225" y="1423500"/>
            <a:ext cx="10254900" cy="5609700"/>
          </a:xfrm>
          <a:prstGeom prst="round2DiagRect">
            <a:avLst>
              <a:gd fmla="val 16667" name="adj1"/>
              <a:gd fmla="val 0" name="adj2"/>
            </a:avLst>
          </a:prstGeom>
          <a:solidFill>
            <a:srgbClr val="A2C4C9"/>
          </a:solidFill>
          <a:ln cap="flat" cmpd="sng" w="9525">
            <a:solidFill>
              <a:schemeClr val="dk2"/>
            </a:solidFill>
            <a:prstDash val="dash"/>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2" name="Shape 462"/>
          <p:cNvSpPr/>
          <p:nvPr/>
        </p:nvSpPr>
        <p:spPr>
          <a:xfrm>
            <a:off x="1290050" y="3613950"/>
            <a:ext cx="1230768" cy="830412"/>
          </a:xfrm>
          <a:prstGeom prst="cloud">
            <a:avLst/>
          </a:prstGeom>
          <a:solidFill>
            <a:srgbClr val="6AA84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Client</a:t>
            </a:r>
          </a:p>
        </p:txBody>
      </p:sp>
      <p:sp>
        <p:nvSpPr>
          <p:cNvPr id="463" name="Shape 463"/>
          <p:cNvSpPr/>
          <p:nvPr/>
        </p:nvSpPr>
        <p:spPr>
          <a:xfrm>
            <a:off x="6323075" y="6064300"/>
            <a:ext cx="1230767" cy="915191"/>
          </a:xfrm>
          <a:prstGeom prst="cloud">
            <a:avLst/>
          </a:prstGeom>
          <a:solidFill>
            <a:srgbClr val="6AA84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Client</a:t>
            </a:r>
          </a:p>
        </p:txBody>
      </p:sp>
      <p:sp>
        <p:nvSpPr>
          <p:cNvPr id="464" name="Shape 464"/>
          <p:cNvSpPr/>
          <p:nvPr/>
        </p:nvSpPr>
        <p:spPr>
          <a:xfrm>
            <a:off x="3138050" y="6153687"/>
            <a:ext cx="1349400" cy="548699"/>
          </a:xfrm>
          <a:prstGeom prst="flowChartConnector">
            <a:avLst/>
          </a:prstGeom>
          <a:solidFill>
            <a:srgbClr val="8E7CC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 Rack 1</a:t>
            </a:r>
          </a:p>
        </p:txBody>
      </p:sp>
      <p:sp>
        <p:nvSpPr>
          <p:cNvPr id="465" name="Shape 465"/>
          <p:cNvSpPr/>
          <p:nvPr/>
        </p:nvSpPr>
        <p:spPr>
          <a:xfrm>
            <a:off x="8390400" y="6069400"/>
            <a:ext cx="1349400" cy="548700"/>
          </a:xfrm>
          <a:prstGeom prst="flowChartConnector">
            <a:avLst/>
          </a:prstGeom>
          <a:solidFill>
            <a:srgbClr val="8E7CC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 Rack 2</a:t>
            </a:r>
          </a:p>
        </p:txBody>
      </p:sp>
      <p:sp>
        <p:nvSpPr>
          <p:cNvPr id="466" name="Shape 466"/>
          <p:cNvSpPr/>
          <p:nvPr/>
        </p:nvSpPr>
        <p:spPr>
          <a:xfrm>
            <a:off x="3202875" y="2522425"/>
            <a:ext cx="1705800" cy="637500"/>
          </a:xfrm>
          <a:prstGeom prst="roundRect">
            <a:avLst>
              <a:gd fmla="val 16667" name="adj"/>
            </a:avLst>
          </a:prstGeom>
          <a:solidFill>
            <a:srgbClr val="A4C2F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NameNode</a:t>
            </a:r>
          </a:p>
        </p:txBody>
      </p:sp>
      <p:sp>
        <p:nvSpPr>
          <p:cNvPr id="467" name="Shape 467"/>
          <p:cNvSpPr/>
          <p:nvPr/>
        </p:nvSpPr>
        <p:spPr>
          <a:xfrm>
            <a:off x="926350" y="4967425"/>
            <a:ext cx="1705800" cy="915200"/>
          </a:xfrm>
          <a:prstGeom prst="flowChartPunchedCard">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8" name="Shape 468"/>
          <p:cNvSpPr/>
          <p:nvPr/>
        </p:nvSpPr>
        <p:spPr>
          <a:xfrm>
            <a:off x="2883674" y="4967425"/>
            <a:ext cx="1705800" cy="830400"/>
          </a:xfrm>
          <a:prstGeom prst="flowChartPunchedCard">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9" name="Shape 469"/>
          <p:cNvSpPr/>
          <p:nvPr/>
        </p:nvSpPr>
        <p:spPr>
          <a:xfrm>
            <a:off x="4799075" y="4967425"/>
            <a:ext cx="1705800" cy="830400"/>
          </a:xfrm>
          <a:prstGeom prst="flowChartPunchedCard">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0" name="Shape 470"/>
          <p:cNvSpPr/>
          <p:nvPr/>
        </p:nvSpPr>
        <p:spPr>
          <a:xfrm>
            <a:off x="7517150" y="4882625"/>
            <a:ext cx="1705800" cy="915200"/>
          </a:xfrm>
          <a:prstGeom prst="flowChartPunchedCard">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1" name="Shape 471"/>
          <p:cNvSpPr/>
          <p:nvPr/>
        </p:nvSpPr>
        <p:spPr>
          <a:xfrm>
            <a:off x="9244625" y="4886700"/>
            <a:ext cx="1705800" cy="915200"/>
          </a:xfrm>
          <a:prstGeom prst="flowChartPunchedCard">
            <a:avLst/>
          </a:prstGeom>
          <a:solidFill>
            <a:srgbClr val="CC0000"/>
          </a:solidFill>
          <a:ln cap="flat" cmpd="sng" w="9525">
            <a:solidFill>
              <a:srgbClr val="F4CCCC"/>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                  </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                 </a:t>
            </a:r>
            <a:r>
              <a:rPr b="1" i="0" lang="en" sz="1600" u="none" cap="none" strike="noStrike">
                <a:solidFill>
                  <a:srgbClr val="000000"/>
                </a:solidFill>
                <a:latin typeface="Arial"/>
                <a:ea typeface="Arial"/>
                <a:cs typeface="Arial"/>
                <a:sym typeface="Arial"/>
              </a:rPr>
              <a:t>Blocks</a:t>
            </a:r>
          </a:p>
        </p:txBody>
      </p:sp>
      <p:sp>
        <p:nvSpPr>
          <p:cNvPr id="472" name="Shape 472"/>
          <p:cNvSpPr/>
          <p:nvPr/>
        </p:nvSpPr>
        <p:spPr>
          <a:xfrm>
            <a:off x="5590200" y="2489075"/>
            <a:ext cx="5283900" cy="709800"/>
          </a:xfrm>
          <a:prstGeom prst="roundRect">
            <a:avLst>
              <a:gd fmla="val 16667" name="adj"/>
            </a:avLst>
          </a:prstGeom>
          <a:solidFill>
            <a:srgbClr val="F9CB9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Metadata (Name, replicas……): /home/foo/data, 3….</a:t>
            </a:r>
          </a:p>
        </p:txBody>
      </p:sp>
      <p:sp>
        <p:nvSpPr>
          <p:cNvPr id="473" name="Shape 473"/>
          <p:cNvSpPr/>
          <p:nvPr/>
        </p:nvSpPr>
        <p:spPr>
          <a:xfrm>
            <a:off x="1230725" y="5100875"/>
            <a:ext cx="474600" cy="2373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4" name="Shape 474"/>
          <p:cNvSpPr/>
          <p:nvPr/>
        </p:nvSpPr>
        <p:spPr>
          <a:xfrm>
            <a:off x="1965725" y="5100875"/>
            <a:ext cx="474600" cy="2373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5" name="Shape 475"/>
          <p:cNvSpPr/>
          <p:nvPr/>
        </p:nvSpPr>
        <p:spPr>
          <a:xfrm>
            <a:off x="1965725" y="5465000"/>
            <a:ext cx="474600" cy="2373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6" name="Shape 476"/>
          <p:cNvSpPr/>
          <p:nvPr/>
        </p:nvSpPr>
        <p:spPr>
          <a:xfrm>
            <a:off x="3077600" y="5519875"/>
            <a:ext cx="474600" cy="2373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7" name="Shape 477"/>
          <p:cNvSpPr/>
          <p:nvPr/>
        </p:nvSpPr>
        <p:spPr>
          <a:xfrm>
            <a:off x="3077600" y="5104625"/>
            <a:ext cx="474600" cy="2373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8" name="Shape 478"/>
          <p:cNvSpPr/>
          <p:nvPr/>
        </p:nvSpPr>
        <p:spPr>
          <a:xfrm>
            <a:off x="5373575" y="5104625"/>
            <a:ext cx="474600" cy="2373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9" name="Shape 479"/>
          <p:cNvSpPr/>
          <p:nvPr/>
        </p:nvSpPr>
        <p:spPr>
          <a:xfrm>
            <a:off x="6044900" y="5100875"/>
            <a:ext cx="474600" cy="2373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0" name="Shape 480"/>
          <p:cNvSpPr/>
          <p:nvPr/>
        </p:nvSpPr>
        <p:spPr>
          <a:xfrm>
            <a:off x="7606675" y="5519875"/>
            <a:ext cx="474600" cy="2373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1" name="Shape 481"/>
          <p:cNvSpPr/>
          <p:nvPr/>
        </p:nvSpPr>
        <p:spPr>
          <a:xfrm>
            <a:off x="7606660" y="5104625"/>
            <a:ext cx="474600" cy="2373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2" name="Shape 482"/>
          <p:cNvSpPr/>
          <p:nvPr/>
        </p:nvSpPr>
        <p:spPr>
          <a:xfrm>
            <a:off x="8400125" y="5100875"/>
            <a:ext cx="474600" cy="2373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3" name="Shape 483"/>
          <p:cNvSpPr/>
          <p:nvPr/>
        </p:nvSpPr>
        <p:spPr>
          <a:xfrm>
            <a:off x="9420325" y="5341925"/>
            <a:ext cx="474600" cy="2373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4" name="Shape 484"/>
          <p:cNvSpPr/>
          <p:nvPr/>
        </p:nvSpPr>
        <p:spPr>
          <a:xfrm>
            <a:off x="9625625" y="5204725"/>
            <a:ext cx="474600" cy="2373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5" name="Shape 485"/>
          <p:cNvSpPr/>
          <p:nvPr/>
        </p:nvSpPr>
        <p:spPr>
          <a:xfrm>
            <a:off x="9420325" y="4967425"/>
            <a:ext cx="474600" cy="2373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6" name="Shape 486"/>
          <p:cNvSpPr/>
          <p:nvPr/>
        </p:nvSpPr>
        <p:spPr>
          <a:xfrm>
            <a:off x="10320900" y="4967425"/>
            <a:ext cx="474600" cy="237300"/>
          </a:xfrm>
          <a:prstGeom prst="rect">
            <a:avLst/>
          </a:prstGeom>
          <a:solidFill>
            <a:srgbClr val="FFFF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7" name="Shape 487"/>
          <p:cNvSpPr txBox="1"/>
          <p:nvPr/>
        </p:nvSpPr>
        <p:spPr>
          <a:xfrm>
            <a:off x="4048075" y="1705225"/>
            <a:ext cx="3558600" cy="351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2000" u="none" cap="none" strike="noStrike">
                <a:solidFill>
                  <a:srgbClr val="000000"/>
                </a:solidFill>
                <a:latin typeface="Arial"/>
                <a:ea typeface="Arial"/>
                <a:cs typeface="Arial"/>
                <a:sym typeface="Arial"/>
              </a:rPr>
              <a:t>         HDFS Architecture</a:t>
            </a:r>
          </a:p>
        </p:txBody>
      </p:sp>
      <p:cxnSp>
        <p:nvCxnSpPr>
          <p:cNvPr id="488" name="Shape 488"/>
          <p:cNvCxnSpPr>
            <a:endCxn id="466" idx="1"/>
          </p:cNvCxnSpPr>
          <p:nvPr/>
        </p:nvCxnSpPr>
        <p:spPr>
          <a:xfrm flipH="1" rot="10800000">
            <a:off x="2357775" y="2841175"/>
            <a:ext cx="845100" cy="806700"/>
          </a:xfrm>
          <a:prstGeom prst="straightConnector1">
            <a:avLst/>
          </a:prstGeom>
          <a:noFill/>
          <a:ln cap="flat" cmpd="sng" w="9525">
            <a:solidFill>
              <a:schemeClr val="dk2"/>
            </a:solidFill>
            <a:prstDash val="dash"/>
            <a:round/>
            <a:headEnd len="med" w="med" type="none"/>
            <a:tailEnd len="lg" w="lg" type="triangle"/>
          </a:ln>
        </p:spPr>
      </p:cxnSp>
      <p:cxnSp>
        <p:nvCxnSpPr>
          <p:cNvPr id="489" name="Shape 489"/>
          <p:cNvCxnSpPr>
            <a:stCxn id="466" idx="3"/>
            <a:endCxn id="481" idx="0"/>
          </p:cNvCxnSpPr>
          <p:nvPr/>
        </p:nvCxnSpPr>
        <p:spPr>
          <a:xfrm>
            <a:off x="4908675" y="2841175"/>
            <a:ext cx="2935200" cy="2263500"/>
          </a:xfrm>
          <a:prstGeom prst="straightConnector1">
            <a:avLst/>
          </a:prstGeom>
          <a:noFill/>
          <a:ln cap="flat" cmpd="sng" w="9525">
            <a:solidFill>
              <a:schemeClr val="dk2"/>
            </a:solidFill>
            <a:prstDash val="dash"/>
            <a:round/>
            <a:headEnd len="med" w="med" type="none"/>
            <a:tailEnd len="lg" w="lg" type="triangle"/>
          </a:ln>
        </p:spPr>
      </p:cxnSp>
      <p:cxnSp>
        <p:nvCxnSpPr>
          <p:cNvPr id="490" name="Shape 490"/>
          <p:cNvCxnSpPr>
            <a:endCxn id="480" idx="2"/>
          </p:cNvCxnSpPr>
          <p:nvPr/>
        </p:nvCxnSpPr>
        <p:spPr>
          <a:xfrm flipH="1" rot="10800000">
            <a:off x="7354675" y="5757175"/>
            <a:ext cx="489300" cy="366900"/>
          </a:xfrm>
          <a:prstGeom prst="straightConnector1">
            <a:avLst/>
          </a:prstGeom>
          <a:noFill/>
          <a:ln cap="flat" cmpd="sng" w="9525">
            <a:solidFill>
              <a:schemeClr val="dk2"/>
            </a:solidFill>
            <a:prstDash val="dash"/>
            <a:round/>
            <a:headEnd len="med" w="med" type="none"/>
            <a:tailEnd len="lg" w="lg" type="triangle"/>
          </a:ln>
        </p:spPr>
      </p:cxnSp>
      <p:cxnSp>
        <p:nvCxnSpPr>
          <p:cNvPr id="491" name="Shape 491"/>
          <p:cNvCxnSpPr>
            <a:stCxn id="463" idx="2"/>
            <a:endCxn id="478" idx="2"/>
          </p:cNvCxnSpPr>
          <p:nvPr/>
        </p:nvCxnSpPr>
        <p:spPr>
          <a:xfrm rot="10800000">
            <a:off x="5610792" y="5341996"/>
            <a:ext cx="716100" cy="1179900"/>
          </a:xfrm>
          <a:prstGeom prst="straightConnector1">
            <a:avLst/>
          </a:prstGeom>
          <a:noFill/>
          <a:ln cap="flat" cmpd="sng" w="9525">
            <a:solidFill>
              <a:schemeClr val="dk2"/>
            </a:solidFill>
            <a:prstDash val="dash"/>
            <a:round/>
            <a:headEnd len="med" w="med" type="none"/>
            <a:tailEnd len="lg" w="lg" type="triangle"/>
          </a:ln>
        </p:spPr>
      </p:cxnSp>
      <p:cxnSp>
        <p:nvCxnSpPr>
          <p:cNvPr id="492" name="Shape 492"/>
          <p:cNvCxnSpPr>
            <a:stCxn id="473" idx="0"/>
          </p:cNvCxnSpPr>
          <p:nvPr/>
        </p:nvCxnSpPr>
        <p:spPr>
          <a:xfrm flipH="1" rot="10800000">
            <a:off x="1468025" y="4359575"/>
            <a:ext cx="103800" cy="741300"/>
          </a:xfrm>
          <a:prstGeom prst="straightConnector1">
            <a:avLst/>
          </a:prstGeom>
          <a:noFill/>
          <a:ln cap="flat" cmpd="sng" w="9525">
            <a:solidFill>
              <a:schemeClr val="dk2"/>
            </a:solidFill>
            <a:prstDash val="dash"/>
            <a:round/>
            <a:headEnd len="med" w="med" type="none"/>
            <a:tailEnd len="lg" w="lg" type="triangle"/>
          </a:ln>
        </p:spPr>
      </p:cxnSp>
      <p:cxnSp>
        <p:nvCxnSpPr>
          <p:cNvPr id="493" name="Shape 493"/>
          <p:cNvCxnSpPr>
            <a:stCxn id="466" idx="3"/>
            <a:endCxn id="472" idx="1"/>
          </p:cNvCxnSpPr>
          <p:nvPr/>
        </p:nvCxnSpPr>
        <p:spPr>
          <a:xfrm>
            <a:off x="4908675" y="2841175"/>
            <a:ext cx="681600" cy="2700"/>
          </a:xfrm>
          <a:prstGeom prst="straightConnector1">
            <a:avLst/>
          </a:prstGeom>
          <a:noFill/>
          <a:ln cap="flat" cmpd="sng" w="9525">
            <a:solidFill>
              <a:schemeClr val="dk2"/>
            </a:solidFill>
            <a:prstDash val="solid"/>
            <a:round/>
            <a:headEnd len="med" w="med" type="none"/>
            <a:tailEnd len="lg" w="lg" type="triangle"/>
          </a:ln>
        </p:spPr>
      </p:cxnSp>
      <p:cxnSp>
        <p:nvCxnSpPr>
          <p:cNvPr id="494" name="Shape 494"/>
          <p:cNvCxnSpPr>
            <a:stCxn id="467" idx="2"/>
            <a:endCxn id="469" idx="2"/>
          </p:cNvCxnSpPr>
          <p:nvPr/>
        </p:nvCxnSpPr>
        <p:spPr>
          <a:xfrm rot="-5400000">
            <a:off x="3673150" y="3903825"/>
            <a:ext cx="84900" cy="3872700"/>
          </a:xfrm>
          <a:prstGeom prst="curvedConnector3">
            <a:avLst>
              <a:gd fmla="val -280477" name="adj1"/>
            </a:avLst>
          </a:prstGeom>
          <a:noFill/>
          <a:ln cap="flat" cmpd="sng" w="9525">
            <a:solidFill>
              <a:schemeClr val="dk2"/>
            </a:solidFill>
            <a:prstDash val="solid"/>
            <a:round/>
            <a:headEnd len="med" w="med" type="none"/>
            <a:tailEnd len="med" w="med" type="none"/>
          </a:ln>
        </p:spPr>
      </p:cxnSp>
      <p:cxnSp>
        <p:nvCxnSpPr>
          <p:cNvPr id="495" name="Shape 495"/>
          <p:cNvCxnSpPr>
            <a:stCxn id="470" idx="2"/>
            <a:endCxn id="471" idx="2"/>
          </p:cNvCxnSpPr>
          <p:nvPr/>
        </p:nvCxnSpPr>
        <p:spPr>
          <a:xfrm flipH="1" rot="-5400000">
            <a:off x="9231650" y="4936225"/>
            <a:ext cx="4200" cy="1727400"/>
          </a:xfrm>
          <a:prstGeom prst="curvedConnector3">
            <a:avLst>
              <a:gd fmla="val 5766667" name="adj1"/>
            </a:avLst>
          </a:prstGeom>
          <a:noFill/>
          <a:ln cap="flat" cmpd="sng" w="9525">
            <a:solidFill>
              <a:schemeClr val="dk2"/>
            </a:solidFill>
            <a:prstDash val="solid"/>
            <a:round/>
            <a:headEnd len="med" w="med" type="none"/>
            <a:tailEnd len="med" w="med" type="none"/>
          </a:ln>
        </p:spPr>
      </p:cxnSp>
      <p:sp>
        <p:nvSpPr>
          <p:cNvPr id="496" name="Shape 496"/>
          <p:cNvSpPr/>
          <p:nvPr/>
        </p:nvSpPr>
        <p:spPr>
          <a:xfrm>
            <a:off x="6519500" y="5169425"/>
            <a:ext cx="1116000" cy="107700"/>
          </a:xfrm>
          <a:prstGeom prst="lef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97" name="Shape 497"/>
          <p:cNvSpPr txBox="1"/>
          <p:nvPr/>
        </p:nvSpPr>
        <p:spPr>
          <a:xfrm>
            <a:off x="1645925" y="4479875"/>
            <a:ext cx="874800" cy="351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Read</a:t>
            </a:r>
          </a:p>
        </p:txBody>
      </p:sp>
      <p:sp>
        <p:nvSpPr>
          <p:cNvPr id="498" name="Shape 498"/>
          <p:cNvSpPr txBox="1"/>
          <p:nvPr/>
        </p:nvSpPr>
        <p:spPr>
          <a:xfrm>
            <a:off x="1230725" y="3044675"/>
            <a:ext cx="1482900" cy="351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Metadata Ops</a:t>
            </a:r>
          </a:p>
        </p:txBody>
      </p:sp>
      <p:sp>
        <p:nvSpPr>
          <p:cNvPr id="499" name="Shape 499"/>
          <p:cNvSpPr txBox="1"/>
          <p:nvPr/>
        </p:nvSpPr>
        <p:spPr>
          <a:xfrm>
            <a:off x="4790600" y="3798750"/>
            <a:ext cx="1482900" cy="351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        Block Ops</a:t>
            </a:r>
          </a:p>
        </p:txBody>
      </p:sp>
      <p:sp>
        <p:nvSpPr>
          <p:cNvPr id="500" name="Shape 500"/>
          <p:cNvSpPr txBox="1"/>
          <p:nvPr/>
        </p:nvSpPr>
        <p:spPr>
          <a:xfrm>
            <a:off x="2985675" y="4604087"/>
            <a:ext cx="1482900" cy="351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    Datanodes</a:t>
            </a:r>
          </a:p>
        </p:txBody>
      </p:sp>
      <p:sp>
        <p:nvSpPr>
          <p:cNvPr id="501" name="Shape 501"/>
          <p:cNvSpPr txBox="1"/>
          <p:nvPr/>
        </p:nvSpPr>
        <p:spPr>
          <a:xfrm>
            <a:off x="8339900" y="4500762"/>
            <a:ext cx="1482900" cy="351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    Datanodes</a:t>
            </a:r>
          </a:p>
        </p:txBody>
      </p:sp>
      <p:sp>
        <p:nvSpPr>
          <p:cNvPr id="502" name="Shape 502"/>
          <p:cNvSpPr txBox="1"/>
          <p:nvPr/>
        </p:nvSpPr>
        <p:spPr>
          <a:xfrm>
            <a:off x="6511450" y="5269075"/>
            <a:ext cx="1116000" cy="323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Replication</a:t>
            </a:r>
          </a:p>
        </p:txBody>
      </p:sp>
      <p:sp>
        <p:nvSpPr>
          <p:cNvPr id="503" name="Shape 503"/>
          <p:cNvSpPr txBox="1"/>
          <p:nvPr/>
        </p:nvSpPr>
        <p:spPr>
          <a:xfrm>
            <a:off x="4611737" y="6153675"/>
            <a:ext cx="874800" cy="351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Write</a:t>
            </a:r>
          </a:p>
        </p:txBody>
      </p:sp>
      <p:pic>
        <p:nvPicPr>
          <p:cNvPr id="504" name="Shape 504"/>
          <p:cNvPicPr preferRelativeResize="0"/>
          <p:nvPr/>
        </p:nvPicPr>
        <p:blipFill rotWithShape="1">
          <a:blip r:embed="rId4">
            <a:alphaModFix/>
          </a:blip>
          <a:srcRect b="35126" l="18585" r="19750" t="25222"/>
          <a:stretch/>
        </p:blipFill>
        <p:spPr>
          <a:xfrm>
            <a:off x="10791025" y="6973275"/>
            <a:ext cx="1970374" cy="1179899"/>
          </a:xfrm>
          <a:prstGeom prst="rect">
            <a:avLst/>
          </a:prstGeom>
          <a:noFill/>
          <a:ln>
            <a:noFill/>
          </a:ln>
        </p:spPr>
      </p:pic>
      <p:pic>
        <p:nvPicPr>
          <p:cNvPr id="505" name="Shape 505"/>
          <p:cNvPicPr preferRelativeResize="0"/>
          <p:nvPr/>
        </p:nvPicPr>
        <p:blipFill>
          <a:blip r:embed="rId5">
            <a:alphaModFix/>
          </a:blip>
          <a:stretch>
            <a:fillRect/>
          </a:stretch>
        </p:blipFill>
        <p:spPr>
          <a:xfrm>
            <a:off x="639750" y="71900"/>
            <a:ext cx="10371398" cy="915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0" name="Shape 510"/>
        <p:cNvGrpSpPr/>
        <p:nvPr/>
      </p:nvGrpSpPr>
      <p:grpSpPr>
        <a:xfrm>
          <a:off x="0" y="0"/>
          <a:ext cx="0" cy="0"/>
          <a:chOff x="0" y="0"/>
          <a:chExt cx="0" cy="0"/>
        </a:xfrm>
      </p:grpSpPr>
      <p:sp>
        <p:nvSpPr>
          <p:cNvPr id="511" name="Shape 511"/>
          <p:cNvSpPr txBox="1"/>
          <p:nvPr>
            <p:ph type="title"/>
          </p:nvPr>
        </p:nvSpPr>
        <p:spPr>
          <a:xfrm>
            <a:off x="362900" y="95900"/>
            <a:ext cx="10972799" cy="1573198"/>
          </a:xfrm>
          <a:prstGeom prst="rect">
            <a:avLst/>
          </a:prstGeom>
          <a:noFill/>
          <a:ln>
            <a:noFill/>
          </a:ln>
        </p:spPr>
        <p:txBody>
          <a:bodyPr anchorCtr="0" anchor="b" bIns="60075" lIns="120150" rIns="120150" tIns="6007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 </a:t>
            </a: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p:txBody>
      </p:sp>
      <p:pic>
        <p:nvPicPr>
          <p:cNvPr id="512" name="Shape 512"/>
          <p:cNvPicPr preferRelativeResize="0"/>
          <p:nvPr/>
        </p:nvPicPr>
        <p:blipFill rotWithShape="1">
          <a:blip r:embed="rId3">
            <a:alphaModFix/>
          </a:blip>
          <a:srcRect b="0" l="0" r="0" t="0"/>
          <a:stretch/>
        </p:blipFill>
        <p:spPr>
          <a:xfrm>
            <a:off x="639762" y="7286625"/>
            <a:ext cx="3840298" cy="720599"/>
          </a:xfrm>
          <a:prstGeom prst="rect">
            <a:avLst/>
          </a:prstGeom>
          <a:noFill/>
          <a:ln>
            <a:noFill/>
          </a:ln>
        </p:spPr>
      </p:pic>
      <p:sp>
        <p:nvSpPr>
          <p:cNvPr id="513" name="Shape 513"/>
          <p:cNvSpPr txBox="1"/>
          <p:nvPr>
            <p:ph idx="1" type="body"/>
          </p:nvPr>
        </p:nvSpPr>
        <p:spPr>
          <a:xfrm>
            <a:off x="639762" y="1219200"/>
            <a:ext cx="11552098" cy="6137399"/>
          </a:xfrm>
          <a:prstGeom prst="rect">
            <a:avLst/>
          </a:prstGeom>
          <a:noFill/>
          <a:ln>
            <a:noFill/>
          </a:ln>
        </p:spPr>
        <p:txBody>
          <a:bodyPr anchorCtr="0" anchor="t" bIns="60075" lIns="120150" rIns="120150" tIns="60075">
            <a:noAutofit/>
          </a:bodyPr>
          <a:lstStyle/>
          <a:p>
            <a:pPr indent="-463550" lvl="1" marL="908050" marR="0" rtl="0" algn="l">
              <a:lnSpc>
                <a:spcPct val="100000"/>
              </a:lnSpc>
              <a:spcBef>
                <a:spcPts val="0"/>
              </a:spcBef>
              <a:spcAft>
                <a:spcPts val="0"/>
              </a:spcAft>
              <a:buClr>
                <a:schemeClr val="accent2"/>
              </a:buClr>
              <a:buSzPct val="25000"/>
              <a:buFont typeface="Noto Sans Symbols"/>
              <a:buNone/>
            </a:pPr>
            <a:r>
              <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74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p:txBody>
      </p:sp>
      <p:sp>
        <p:nvSpPr>
          <p:cNvPr id="514" name="Shape 514"/>
          <p:cNvSpPr/>
          <p:nvPr/>
        </p:nvSpPr>
        <p:spPr>
          <a:xfrm>
            <a:off x="639775" y="1219200"/>
            <a:ext cx="10199400" cy="6031800"/>
          </a:xfrm>
          <a:prstGeom prst="rect">
            <a:avLst/>
          </a:prstGeom>
          <a:solidFill>
            <a:srgbClr val="D9D9D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15" name="Shape 515"/>
          <p:cNvSpPr txBox="1"/>
          <p:nvPr/>
        </p:nvSpPr>
        <p:spPr>
          <a:xfrm>
            <a:off x="1156600" y="1319700"/>
            <a:ext cx="9223199" cy="5634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1" i="0" lang="en" sz="2000" u="none" cap="none" strike="noStrike">
                <a:solidFill>
                  <a:srgbClr val="000000"/>
                </a:solidFill>
                <a:latin typeface="Arial"/>
                <a:ea typeface="Arial"/>
                <a:cs typeface="Arial"/>
                <a:sym typeface="Arial"/>
              </a:rPr>
              <a:t>Big Data Hadoop Architecture</a:t>
            </a:r>
          </a:p>
        </p:txBody>
      </p:sp>
      <p:sp>
        <p:nvSpPr>
          <p:cNvPr id="516" name="Shape 516"/>
          <p:cNvSpPr/>
          <p:nvPr/>
        </p:nvSpPr>
        <p:spPr>
          <a:xfrm>
            <a:off x="2755975" y="1785975"/>
            <a:ext cx="6303900" cy="770999"/>
          </a:xfrm>
          <a:prstGeom prst="chevron">
            <a:avLst>
              <a:gd fmla="val 50000" name="adj"/>
            </a:avLst>
          </a:prstGeom>
          <a:solidFill>
            <a:srgbClr val="8E7CC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Hadoop Framework</a:t>
            </a:r>
          </a:p>
        </p:txBody>
      </p:sp>
      <p:sp>
        <p:nvSpPr>
          <p:cNvPr id="517" name="Shape 517"/>
          <p:cNvSpPr/>
          <p:nvPr/>
        </p:nvSpPr>
        <p:spPr>
          <a:xfrm>
            <a:off x="8893700" y="1785975"/>
            <a:ext cx="1943699" cy="770999"/>
          </a:xfrm>
          <a:prstGeom prst="chevron">
            <a:avLst>
              <a:gd fmla="val 50000" name="adj"/>
            </a:avLst>
          </a:prstGeom>
          <a:solidFill>
            <a:srgbClr val="8E7CC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Big Data Insight</a:t>
            </a:r>
          </a:p>
        </p:txBody>
      </p:sp>
      <p:sp>
        <p:nvSpPr>
          <p:cNvPr id="518" name="Shape 518"/>
          <p:cNvSpPr/>
          <p:nvPr/>
        </p:nvSpPr>
        <p:spPr>
          <a:xfrm>
            <a:off x="724525" y="1785975"/>
            <a:ext cx="2255999" cy="770999"/>
          </a:xfrm>
          <a:prstGeom prst="chevron">
            <a:avLst>
              <a:gd fmla="val 50000" name="adj"/>
            </a:avLst>
          </a:prstGeom>
          <a:solidFill>
            <a:srgbClr val="8E7CC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Data Sources</a:t>
            </a:r>
          </a:p>
        </p:txBody>
      </p:sp>
      <p:sp>
        <p:nvSpPr>
          <p:cNvPr id="519" name="Shape 519"/>
          <p:cNvSpPr/>
          <p:nvPr/>
        </p:nvSpPr>
        <p:spPr>
          <a:xfrm>
            <a:off x="724525" y="2611925"/>
            <a:ext cx="1884598" cy="1416298"/>
          </a:xfrm>
          <a:prstGeom prst="can">
            <a:avLst>
              <a:gd fmla="val 25000" name="adj"/>
            </a:avLst>
          </a:prstGeom>
          <a:solidFill>
            <a:srgbClr val="F6B26B"/>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0" name="Shape 520"/>
          <p:cNvSpPr/>
          <p:nvPr/>
        </p:nvSpPr>
        <p:spPr>
          <a:xfrm>
            <a:off x="756762" y="5781725"/>
            <a:ext cx="1884598" cy="1430700"/>
          </a:xfrm>
          <a:prstGeom prst="can">
            <a:avLst>
              <a:gd fmla="val 25000" name="adj"/>
            </a:avLst>
          </a:prstGeom>
          <a:solidFill>
            <a:srgbClr val="A2C4C9"/>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1" name="Shape 521"/>
          <p:cNvSpPr/>
          <p:nvPr/>
        </p:nvSpPr>
        <p:spPr>
          <a:xfrm>
            <a:off x="731825" y="4104425"/>
            <a:ext cx="2033099" cy="1601099"/>
          </a:xfrm>
          <a:prstGeom prst="can">
            <a:avLst>
              <a:gd fmla="val 25000" name="adj"/>
            </a:avLst>
          </a:prstGeom>
          <a:solidFill>
            <a:srgbClr val="D5A6BD"/>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2" name="Shape 522"/>
          <p:cNvSpPr txBox="1"/>
          <p:nvPr/>
        </p:nvSpPr>
        <p:spPr>
          <a:xfrm>
            <a:off x="930025" y="2611925"/>
            <a:ext cx="1608299" cy="3401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Structured Data</a:t>
            </a:r>
          </a:p>
        </p:txBody>
      </p:sp>
      <p:sp>
        <p:nvSpPr>
          <p:cNvPr id="523" name="Shape 523"/>
          <p:cNvSpPr txBox="1"/>
          <p:nvPr/>
        </p:nvSpPr>
        <p:spPr>
          <a:xfrm>
            <a:off x="724525" y="4118700"/>
            <a:ext cx="2168999" cy="3401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  </a:t>
            </a:r>
            <a:r>
              <a:rPr b="1" i="0" lang="en" sz="1400" u="none" cap="none" strike="noStrike">
                <a:solidFill>
                  <a:srgbClr val="000000"/>
                </a:solidFill>
                <a:latin typeface="Arial"/>
                <a:ea typeface="Arial"/>
                <a:cs typeface="Arial"/>
                <a:sym typeface="Arial"/>
              </a:rPr>
              <a:t>Semi-structured Data</a:t>
            </a:r>
          </a:p>
        </p:txBody>
      </p:sp>
      <p:sp>
        <p:nvSpPr>
          <p:cNvPr id="524" name="Shape 524"/>
          <p:cNvSpPr txBox="1"/>
          <p:nvPr/>
        </p:nvSpPr>
        <p:spPr>
          <a:xfrm>
            <a:off x="756787" y="5781800"/>
            <a:ext cx="1943699" cy="3401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  </a:t>
            </a:r>
            <a:r>
              <a:rPr b="1" i="0" lang="en" sz="1400" u="none" cap="none" strike="noStrike">
                <a:solidFill>
                  <a:srgbClr val="000000"/>
                </a:solidFill>
                <a:latin typeface="Arial"/>
                <a:ea typeface="Arial"/>
                <a:cs typeface="Arial"/>
                <a:sym typeface="Arial"/>
              </a:rPr>
              <a:t> Unstructured Data</a:t>
            </a:r>
          </a:p>
        </p:txBody>
      </p:sp>
      <p:sp>
        <p:nvSpPr>
          <p:cNvPr id="525" name="Shape 525"/>
          <p:cNvSpPr txBox="1"/>
          <p:nvPr/>
        </p:nvSpPr>
        <p:spPr>
          <a:xfrm>
            <a:off x="1137325" y="3130825"/>
            <a:ext cx="1473600" cy="1190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↳Yield</a:t>
            </a:r>
          </a:p>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↳Weather</a:t>
            </a:r>
          </a:p>
        </p:txBody>
      </p:sp>
      <p:sp>
        <p:nvSpPr>
          <p:cNvPr id="526" name="Shape 526"/>
          <p:cNvSpPr txBox="1"/>
          <p:nvPr/>
        </p:nvSpPr>
        <p:spPr>
          <a:xfrm>
            <a:off x="1006224" y="4414423"/>
            <a:ext cx="1402798" cy="1190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↳Weblogs</a:t>
            </a:r>
          </a:p>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↳Sensor</a:t>
            </a:r>
          </a:p>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↳CDR</a:t>
            </a:r>
          </a:p>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↳Customer Sentiment</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7" name="Shape 527"/>
          <p:cNvSpPr txBox="1"/>
          <p:nvPr/>
        </p:nvSpPr>
        <p:spPr>
          <a:xfrm>
            <a:off x="1059787" y="6376900"/>
            <a:ext cx="1473600" cy="1190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↳Satellite</a:t>
            </a:r>
          </a:p>
          <a:p>
            <a:pPr indent="0" lvl="0" marL="0" marR="0" rtl="0" algn="l">
              <a:lnSpc>
                <a:spcPct val="100000"/>
              </a:lnSpc>
              <a:spcBef>
                <a:spcPts val="0"/>
              </a:spcBef>
              <a:spcAft>
                <a:spcPts val="0"/>
              </a:spcAft>
              <a:buClr>
                <a:srgbClr val="000000"/>
              </a:buClr>
              <a:buSzPct val="25000"/>
              <a:buFont typeface="Arial"/>
              <a:buNone/>
            </a:pPr>
            <a:r>
              <a:rPr b="1" i="0" lang="en" sz="1400" u="none" cap="none" strike="noStrike">
                <a:solidFill>
                  <a:srgbClr val="000000"/>
                </a:solidFill>
                <a:latin typeface="Arial"/>
                <a:ea typeface="Arial"/>
                <a:cs typeface="Arial"/>
                <a:sym typeface="Arial"/>
              </a:rPr>
              <a:t>↳Social Media</a:t>
            </a:r>
          </a:p>
        </p:txBody>
      </p:sp>
      <p:sp>
        <p:nvSpPr>
          <p:cNvPr id="528" name="Shape 528"/>
          <p:cNvSpPr/>
          <p:nvPr/>
        </p:nvSpPr>
        <p:spPr>
          <a:xfrm>
            <a:off x="2820775" y="2849500"/>
            <a:ext cx="6497099" cy="3982198"/>
          </a:xfrm>
          <a:prstGeom prst="roundRect">
            <a:avLst>
              <a:gd fmla="val 16667" name="adj"/>
            </a:avLst>
          </a:prstGeom>
          <a:solidFill>
            <a:srgbClr val="FFE5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29" name="Shape 529"/>
          <p:cNvSpPr/>
          <p:nvPr/>
        </p:nvSpPr>
        <p:spPr>
          <a:xfrm>
            <a:off x="9362325" y="2880875"/>
            <a:ext cx="1402798" cy="3951000"/>
          </a:xfrm>
          <a:prstGeom prst="roundRect">
            <a:avLst>
              <a:gd fmla="val 16667" name="adj"/>
            </a:avLst>
          </a:prstGeom>
          <a:solidFill>
            <a:srgbClr val="D5A6B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Keyword</a:t>
            </a:r>
          </a:p>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Relevant</a:t>
            </a:r>
          </a:p>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Content</a:t>
            </a:r>
          </a:p>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Rich</a:t>
            </a:r>
          </a:p>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User</a:t>
            </a:r>
          </a:p>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Targeted</a:t>
            </a:r>
          </a:p>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Landing </a:t>
            </a:r>
          </a:p>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Pages</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30" name="Shape 530"/>
          <p:cNvSpPr txBox="1"/>
          <p:nvPr/>
        </p:nvSpPr>
        <p:spPr>
          <a:xfrm>
            <a:off x="3336325" y="2880875"/>
            <a:ext cx="1943699" cy="563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2000" u="none" cap="none" strike="noStrike">
                <a:solidFill>
                  <a:srgbClr val="000000"/>
                </a:solidFill>
                <a:latin typeface="Arial"/>
                <a:ea typeface="Arial"/>
                <a:cs typeface="Arial"/>
                <a:sym typeface="Arial"/>
              </a:rPr>
              <a:t>HDFS</a:t>
            </a:r>
          </a:p>
        </p:txBody>
      </p:sp>
      <p:sp>
        <p:nvSpPr>
          <p:cNvPr id="531" name="Shape 531"/>
          <p:cNvSpPr/>
          <p:nvPr/>
        </p:nvSpPr>
        <p:spPr>
          <a:xfrm>
            <a:off x="3001025" y="3626425"/>
            <a:ext cx="1402798" cy="2959500"/>
          </a:xfrm>
          <a:prstGeom prst="roundRect">
            <a:avLst>
              <a:gd fmla="val 16667" name="adj"/>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Big </a:t>
            </a:r>
          </a:p>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Data</a:t>
            </a:r>
          </a:p>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Landing</a:t>
            </a:r>
          </a:p>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Zone</a:t>
            </a:r>
          </a:p>
        </p:txBody>
      </p:sp>
      <p:sp>
        <p:nvSpPr>
          <p:cNvPr id="532" name="Shape 532"/>
          <p:cNvSpPr/>
          <p:nvPr/>
        </p:nvSpPr>
        <p:spPr>
          <a:xfrm>
            <a:off x="4480050" y="3626575"/>
            <a:ext cx="4713600" cy="2959500"/>
          </a:xfrm>
          <a:prstGeom prst="roundRect">
            <a:avLst>
              <a:gd fmla="val 16667" name="adj"/>
            </a:avLst>
          </a:prstGeom>
          <a:solidFill>
            <a:srgbClr val="B6D7A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33" name="Shape 533"/>
          <p:cNvSpPr txBox="1"/>
          <p:nvPr/>
        </p:nvSpPr>
        <p:spPr>
          <a:xfrm>
            <a:off x="4793925" y="3751525"/>
            <a:ext cx="3954598" cy="563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2000" u="none" cap="none" strike="noStrike">
                <a:solidFill>
                  <a:srgbClr val="000000"/>
                </a:solidFill>
                <a:latin typeface="Arial"/>
                <a:ea typeface="Arial"/>
                <a:cs typeface="Arial"/>
                <a:sym typeface="Arial"/>
              </a:rPr>
              <a:t>Map Reduced Algorithms</a:t>
            </a:r>
          </a:p>
        </p:txBody>
      </p:sp>
      <p:sp>
        <p:nvSpPr>
          <p:cNvPr id="534" name="Shape 534"/>
          <p:cNvSpPr/>
          <p:nvPr/>
        </p:nvSpPr>
        <p:spPr>
          <a:xfrm>
            <a:off x="4639925" y="5037050"/>
            <a:ext cx="1232098" cy="920098"/>
          </a:xfrm>
          <a:prstGeom prst="roundRect">
            <a:avLst>
              <a:gd fmla="val 16667" name="adj"/>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Keyword Research</a:t>
            </a:r>
          </a:p>
        </p:txBody>
      </p:sp>
      <p:sp>
        <p:nvSpPr>
          <p:cNvPr id="535" name="Shape 535"/>
          <p:cNvSpPr/>
          <p:nvPr/>
        </p:nvSpPr>
        <p:spPr>
          <a:xfrm>
            <a:off x="6051300" y="5037050"/>
            <a:ext cx="1608299" cy="920098"/>
          </a:xfrm>
          <a:prstGeom prst="roundRect">
            <a:avLst>
              <a:gd fmla="val 16667" name="adj"/>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Content Classification/ Themes</a:t>
            </a:r>
          </a:p>
        </p:txBody>
      </p:sp>
      <p:sp>
        <p:nvSpPr>
          <p:cNvPr id="536" name="Shape 536"/>
          <p:cNvSpPr/>
          <p:nvPr/>
        </p:nvSpPr>
        <p:spPr>
          <a:xfrm>
            <a:off x="7811450" y="5037050"/>
            <a:ext cx="1232098" cy="920098"/>
          </a:xfrm>
          <a:prstGeom prst="roundRect">
            <a:avLst>
              <a:gd fmla="val 16667" name="adj"/>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User Segmentation</a:t>
            </a:r>
          </a:p>
        </p:txBody>
      </p:sp>
      <p:pic>
        <p:nvPicPr>
          <p:cNvPr id="537" name="Shape 537"/>
          <p:cNvPicPr preferRelativeResize="0"/>
          <p:nvPr/>
        </p:nvPicPr>
        <p:blipFill rotWithShape="1">
          <a:blip r:embed="rId4">
            <a:alphaModFix/>
          </a:blip>
          <a:srcRect b="0" l="0" r="0" t="0"/>
          <a:stretch/>
        </p:blipFill>
        <p:spPr>
          <a:xfrm>
            <a:off x="655350" y="95898"/>
            <a:ext cx="10203399" cy="1017700"/>
          </a:xfrm>
          <a:prstGeom prst="rect">
            <a:avLst/>
          </a:prstGeom>
          <a:noFill/>
          <a:ln>
            <a:noFill/>
          </a:ln>
        </p:spPr>
      </p:pic>
      <p:sp>
        <p:nvSpPr>
          <p:cNvPr id="538" name="Shape 538"/>
          <p:cNvSpPr txBox="1"/>
          <p:nvPr>
            <p:ph idx="1" type="body"/>
          </p:nvPr>
        </p:nvSpPr>
        <p:spPr>
          <a:xfrm>
            <a:off x="639762" y="1219200"/>
            <a:ext cx="11552100" cy="6137400"/>
          </a:xfrm>
          <a:prstGeom prst="rect">
            <a:avLst/>
          </a:prstGeom>
          <a:noFill/>
          <a:ln>
            <a:noFill/>
          </a:ln>
        </p:spPr>
        <p:txBody>
          <a:bodyPr anchorCtr="0" anchor="t" bIns="60075" lIns="120150" rIns="120150" tIns="60075">
            <a:noAutofit/>
          </a:bodyPr>
          <a:lstStyle/>
          <a:p>
            <a:pPr indent="0" lvl="0" marL="0" marR="0" rtl="0" algn="l">
              <a:lnSpc>
                <a:spcPct val="100000"/>
              </a:lnSpc>
              <a:spcBef>
                <a:spcPts val="0"/>
              </a:spcBef>
              <a:spcAft>
                <a:spcPts val="0"/>
              </a:spcAft>
              <a:buClr>
                <a:schemeClr val="dk2"/>
              </a:buClr>
              <a:buSzPct val="25000"/>
              <a:buFont typeface="Noto Sans Symbols"/>
              <a:buNone/>
            </a:pPr>
            <a:r>
              <a:rPr b="1" i="0" lang="en" sz="2000" u="none" cap="none" strike="noStrike">
                <a:solidFill>
                  <a:schemeClr val="dk1"/>
                </a:solidFill>
                <a:latin typeface="Arial"/>
                <a:ea typeface="Arial"/>
                <a:cs typeface="Arial"/>
                <a:sym typeface="Arial"/>
              </a:rPr>
              <a:t> </a:t>
            </a:r>
          </a:p>
          <a:p>
            <a:pPr indent="0" lvl="0" marL="0" marR="0" rtl="0" algn="ctr">
              <a:lnSpc>
                <a:spcPct val="100000"/>
              </a:lnSpc>
              <a:spcBef>
                <a:spcPts val="800"/>
              </a:spcBef>
              <a:spcAft>
                <a:spcPts val="0"/>
              </a:spcAft>
              <a:buClr>
                <a:schemeClr val="dk2"/>
              </a:buClr>
              <a:buSzPct val="25000"/>
              <a:buFont typeface="Noto Sans Symbols"/>
              <a:buNone/>
            </a:pPr>
            <a:r>
              <a:t/>
            </a:r>
            <a:endParaRPr b="1" i="0" sz="2000" u="none" cap="none" strike="noStrike">
              <a:solidFill>
                <a:schemeClr val="dk1"/>
              </a:solidFill>
              <a:latin typeface="Arial"/>
              <a:ea typeface="Arial"/>
              <a:cs typeface="Arial"/>
              <a:sym typeface="Arial"/>
            </a:endParaRPr>
          </a:p>
          <a:p>
            <a:pPr indent="-463550" lvl="1" marL="908050" marR="0" rtl="0" algn="l">
              <a:lnSpc>
                <a:spcPct val="100000"/>
              </a:lnSpc>
              <a:spcBef>
                <a:spcPts val="54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463550" lvl="1" marL="908050" marR="0" rtl="0" algn="l">
              <a:lnSpc>
                <a:spcPct val="100000"/>
              </a:lnSpc>
              <a:spcBef>
                <a:spcPts val="640"/>
              </a:spcBef>
              <a:spcAft>
                <a:spcPts val="0"/>
              </a:spcAft>
              <a:buClr>
                <a:schemeClr val="accent2"/>
              </a:buClr>
              <a:buSzPct val="25000"/>
              <a:buFont typeface="Noto Sans Symbols"/>
              <a:buNone/>
            </a:pPr>
            <a:r>
              <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74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p:txBody>
      </p:sp>
      <p:pic>
        <p:nvPicPr>
          <p:cNvPr id="539" name="Shape 539"/>
          <p:cNvPicPr preferRelativeResize="0"/>
          <p:nvPr/>
        </p:nvPicPr>
        <p:blipFill>
          <a:blip r:embed="rId5">
            <a:alphaModFix/>
          </a:blip>
          <a:stretch>
            <a:fillRect/>
          </a:stretch>
        </p:blipFill>
        <p:spPr>
          <a:xfrm>
            <a:off x="563675" y="1175525"/>
            <a:ext cx="10629225" cy="6137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par>
                                <p:cTn fill="hold" nodeType="with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par>
                                <p:cTn fill="hold" nodeType="with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par>
                                <p:cTn fill="hold" nodeType="with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par>
                                <p:cTn fill="hold" nodeType="with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par>
                                <p:cTn fill="hold" nodeType="with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par>
                                <p:cTn fill="hold" nodeType="with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4" name="Shape 544"/>
        <p:cNvGrpSpPr/>
        <p:nvPr/>
      </p:nvGrpSpPr>
      <p:grpSpPr>
        <a:xfrm>
          <a:off x="0" y="0"/>
          <a:ext cx="0" cy="0"/>
          <a:chOff x="0" y="0"/>
          <a:chExt cx="0" cy="0"/>
        </a:xfrm>
      </p:grpSpPr>
      <p:pic>
        <p:nvPicPr>
          <p:cNvPr id="545" name="Shape 545"/>
          <p:cNvPicPr preferRelativeResize="0"/>
          <p:nvPr/>
        </p:nvPicPr>
        <p:blipFill rotWithShape="1">
          <a:blip r:embed="rId3">
            <a:alphaModFix/>
          </a:blip>
          <a:srcRect b="0" l="0" r="0" t="0"/>
          <a:stretch/>
        </p:blipFill>
        <p:spPr>
          <a:xfrm>
            <a:off x="639762" y="7286625"/>
            <a:ext cx="3840300" cy="720600"/>
          </a:xfrm>
          <a:prstGeom prst="rect">
            <a:avLst/>
          </a:prstGeom>
          <a:noFill/>
          <a:ln>
            <a:noFill/>
          </a:ln>
        </p:spPr>
      </p:pic>
      <p:pic>
        <p:nvPicPr>
          <p:cNvPr id="546" name="Shape 546"/>
          <p:cNvPicPr preferRelativeResize="0"/>
          <p:nvPr/>
        </p:nvPicPr>
        <p:blipFill>
          <a:blip r:embed="rId4">
            <a:alphaModFix/>
          </a:blip>
          <a:stretch>
            <a:fillRect/>
          </a:stretch>
        </p:blipFill>
        <p:spPr>
          <a:xfrm>
            <a:off x="142125" y="1730900"/>
            <a:ext cx="6068024" cy="5514975"/>
          </a:xfrm>
          <a:prstGeom prst="rect">
            <a:avLst/>
          </a:prstGeom>
          <a:noFill/>
          <a:ln>
            <a:noFill/>
          </a:ln>
        </p:spPr>
      </p:pic>
      <p:pic>
        <p:nvPicPr>
          <p:cNvPr id="547" name="Shape 547"/>
          <p:cNvPicPr preferRelativeResize="0"/>
          <p:nvPr/>
        </p:nvPicPr>
        <p:blipFill>
          <a:blip r:embed="rId5">
            <a:alphaModFix/>
          </a:blip>
          <a:stretch>
            <a:fillRect/>
          </a:stretch>
        </p:blipFill>
        <p:spPr>
          <a:xfrm>
            <a:off x="6210149" y="1730900"/>
            <a:ext cx="6404574" cy="5332675"/>
          </a:xfrm>
          <a:prstGeom prst="rect">
            <a:avLst/>
          </a:prstGeom>
          <a:noFill/>
          <a:ln>
            <a:noFill/>
          </a:ln>
        </p:spPr>
      </p:pic>
      <p:pic>
        <p:nvPicPr>
          <p:cNvPr id="548" name="Shape 548"/>
          <p:cNvPicPr preferRelativeResize="0"/>
          <p:nvPr/>
        </p:nvPicPr>
        <p:blipFill>
          <a:blip r:embed="rId6">
            <a:alphaModFix/>
          </a:blip>
          <a:stretch>
            <a:fillRect/>
          </a:stretch>
        </p:blipFill>
        <p:spPr>
          <a:xfrm>
            <a:off x="142124" y="13750"/>
            <a:ext cx="10770999" cy="167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3" name="Shape 553"/>
        <p:cNvGrpSpPr/>
        <p:nvPr/>
      </p:nvGrpSpPr>
      <p:grpSpPr>
        <a:xfrm>
          <a:off x="0" y="0"/>
          <a:ext cx="0" cy="0"/>
          <a:chOff x="0" y="0"/>
          <a:chExt cx="0" cy="0"/>
        </a:xfrm>
      </p:grpSpPr>
      <p:sp>
        <p:nvSpPr>
          <p:cNvPr id="554" name="Shape 554"/>
          <p:cNvSpPr txBox="1"/>
          <p:nvPr>
            <p:ph type="title"/>
          </p:nvPr>
        </p:nvSpPr>
        <p:spPr>
          <a:xfrm>
            <a:off x="323976" y="66675"/>
            <a:ext cx="10601798" cy="762275"/>
          </a:xfrm>
          <a:prstGeom prst="rect">
            <a:avLst/>
          </a:prstGeom>
          <a:noFill/>
          <a:ln>
            <a:noFill/>
          </a:ln>
        </p:spPr>
        <p:txBody>
          <a:bodyPr anchorCtr="0" anchor="b" bIns="60075" lIns="120150" rIns="120150" tIns="60075">
            <a:noAutofit/>
          </a:bodyPr>
          <a:lstStyle/>
          <a:p>
            <a:pPr indent="0" lvl="0" marL="0" marR="0" rtl="0" algn="l">
              <a:lnSpc>
                <a:spcPct val="100000"/>
              </a:lnSpc>
              <a:spcBef>
                <a:spcPts val="0"/>
              </a:spcBef>
              <a:spcAft>
                <a:spcPts val="0"/>
              </a:spcAft>
              <a:buClr>
                <a:schemeClr val="dk1"/>
              </a:buClr>
              <a:buSzPct val="25000"/>
              <a:buFont typeface="Arial"/>
              <a:buNone/>
            </a:pPr>
            <a:r>
              <a:rPr b="0" i="0" lang="en" sz="5100" u="none" cap="none" strike="noStrike">
                <a:solidFill>
                  <a:schemeClr val="dk2"/>
                </a:solidFill>
                <a:latin typeface="Arial"/>
                <a:ea typeface="Arial"/>
                <a:cs typeface="Arial"/>
                <a:sym typeface="Arial"/>
              </a:rPr>
              <a:t> </a:t>
            </a:r>
          </a:p>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Deployment strategy</a:t>
            </a:r>
            <a:r>
              <a:rPr b="0" i="0" lang="en" sz="5100" u="none" cap="none" strike="noStrike">
                <a:solidFill>
                  <a:schemeClr val="dk2"/>
                </a:solidFill>
                <a:latin typeface="Arial"/>
                <a:ea typeface="Arial"/>
                <a:cs typeface="Arial"/>
                <a:sym typeface="Arial"/>
              </a:rPr>
              <a:t> </a:t>
            </a:r>
          </a:p>
        </p:txBody>
      </p:sp>
      <p:pic>
        <p:nvPicPr>
          <p:cNvPr id="555" name="Shape 555"/>
          <p:cNvPicPr preferRelativeResize="0"/>
          <p:nvPr/>
        </p:nvPicPr>
        <p:blipFill rotWithShape="1">
          <a:blip r:embed="rId3">
            <a:alphaModFix/>
          </a:blip>
          <a:srcRect b="0" l="0" r="0" t="0"/>
          <a:stretch/>
        </p:blipFill>
        <p:spPr>
          <a:xfrm>
            <a:off x="487362" y="7362825"/>
            <a:ext cx="3840299" cy="720599"/>
          </a:xfrm>
          <a:prstGeom prst="rect">
            <a:avLst/>
          </a:prstGeom>
          <a:noFill/>
          <a:ln>
            <a:noFill/>
          </a:ln>
        </p:spPr>
      </p:pic>
      <p:sp>
        <p:nvSpPr>
          <p:cNvPr id="556" name="Shape 556"/>
          <p:cNvSpPr txBox="1"/>
          <p:nvPr>
            <p:ph idx="1" type="body"/>
          </p:nvPr>
        </p:nvSpPr>
        <p:spPr>
          <a:xfrm>
            <a:off x="140150" y="1050950"/>
            <a:ext cx="10623900" cy="6400799"/>
          </a:xfrm>
          <a:prstGeom prst="rect">
            <a:avLst/>
          </a:prstGeom>
          <a:noFill/>
          <a:ln>
            <a:noFill/>
          </a:ln>
        </p:spPr>
        <p:txBody>
          <a:bodyPr anchorCtr="0" anchor="t" bIns="60075" lIns="120150" rIns="120150" tIns="60075">
            <a:noAutofit/>
          </a:bodyPr>
          <a:lstStyle/>
          <a:p>
            <a:pPr indent="0" lvl="0" marL="0" marR="0" rtl="0" algn="l">
              <a:lnSpc>
                <a:spcPct val="100000"/>
              </a:lnSpc>
              <a:spcBef>
                <a:spcPts val="0"/>
              </a:spcBef>
              <a:spcAft>
                <a:spcPts val="0"/>
              </a:spcAft>
              <a:buClr>
                <a:schemeClr val="dk2"/>
              </a:buClr>
              <a:buSzPct val="25000"/>
              <a:buFont typeface="Noto Sans Symbols"/>
              <a:buNone/>
            </a:pPr>
            <a:br>
              <a:rPr b="0" i="0" lang="en" sz="2700" u="none" cap="none" strike="noStrike">
                <a:solidFill>
                  <a:schemeClr val="dk1"/>
                </a:solidFill>
                <a:latin typeface="Arial"/>
                <a:ea typeface="Arial"/>
                <a:cs typeface="Arial"/>
                <a:sym typeface="Arial"/>
              </a:rPr>
            </a:br>
          </a:p>
          <a:p>
            <a:pPr indent="0" lvl="0" marL="0" marR="0" rtl="0" algn="l">
              <a:lnSpc>
                <a:spcPct val="100000"/>
              </a:lnSpc>
              <a:spcBef>
                <a:spcPts val="540"/>
              </a:spcBef>
              <a:spcAft>
                <a:spcPts val="0"/>
              </a:spcAft>
              <a:buClr>
                <a:schemeClr val="dk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0" lvl="0" marL="0" marR="0" rtl="0" algn="l">
              <a:lnSpc>
                <a:spcPct val="100000"/>
              </a:lnSpc>
              <a:spcBef>
                <a:spcPts val="540"/>
              </a:spcBef>
              <a:spcAft>
                <a:spcPts val="0"/>
              </a:spcAft>
              <a:buClr>
                <a:schemeClr val="dk2"/>
              </a:buClr>
              <a:buSzPct val="25000"/>
              <a:buFont typeface="Noto Sans Symbols"/>
              <a:buNone/>
            </a:pPr>
            <a:r>
              <a:t/>
            </a:r>
            <a:endParaRPr b="0" i="0" sz="2700" u="none" cap="none" strike="noStrike">
              <a:solidFill>
                <a:schemeClr val="dk1"/>
              </a:solidFill>
              <a:latin typeface="Arial"/>
              <a:ea typeface="Arial"/>
              <a:cs typeface="Arial"/>
              <a:sym typeface="Arial"/>
            </a:endParaRPr>
          </a:p>
        </p:txBody>
      </p:sp>
      <p:sp>
        <p:nvSpPr>
          <p:cNvPr id="557" name="Shape 557"/>
          <p:cNvSpPr/>
          <p:nvPr/>
        </p:nvSpPr>
        <p:spPr>
          <a:xfrm>
            <a:off x="468239" y="897550"/>
            <a:ext cx="2875198" cy="720599"/>
          </a:xfrm>
          <a:prstGeom prst="snip2DiagRect">
            <a:avLst>
              <a:gd fmla="val 0" name="adj1"/>
              <a:gd fmla="val 16667" name="adj2"/>
            </a:avLst>
          </a:prstGeom>
          <a:solidFill>
            <a:srgbClr val="6FA8DC"/>
          </a:solidFill>
          <a:ln cap="flat" cmpd="sng" w="9525">
            <a:solidFill>
              <a:srgbClr val="F3F3F3"/>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2000" u="none" cap="none" strike="noStrike">
                <a:solidFill>
                  <a:srgbClr val="000000"/>
                </a:solidFill>
                <a:latin typeface="Arial"/>
                <a:ea typeface="Arial"/>
                <a:cs typeface="Arial"/>
                <a:sym typeface="Arial"/>
              </a:rPr>
              <a:t>  Frame Opportunity</a:t>
            </a:r>
          </a:p>
        </p:txBody>
      </p:sp>
      <p:sp>
        <p:nvSpPr>
          <p:cNvPr id="558" name="Shape 558"/>
          <p:cNvSpPr/>
          <p:nvPr/>
        </p:nvSpPr>
        <p:spPr>
          <a:xfrm>
            <a:off x="487375" y="2007600"/>
            <a:ext cx="2875200" cy="720599"/>
          </a:xfrm>
          <a:prstGeom prst="snip2DiagRect">
            <a:avLst>
              <a:gd fmla="val 0" name="adj1"/>
              <a:gd fmla="val 16667" name="adj2"/>
            </a:avLst>
          </a:prstGeom>
          <a:solidFill>
            <a:srgbClr val="6FA8DC"/>
          </a:solidFill>
          <a:ln cap="flat" cmpd="sng" w="9525">
            <a:solidFill>
              <a:srgbClr val="F3F3F3"/>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1" i="0" lang="en" sz="2000" u="none" cap="none" strike="noStrike">
                <a:solidFill>
                  <a:srgbClr val="000000"/>
                </a:solidFill>
                <a:latin typeface="Arial"/>
                <a:ea typeface="Arial"/>
                <a:cs typeface="Arial"/>
                <a:sym typeface="Arial"/>
              </a:rPr>
              <a:t>  Integration</a:t>
            </a:r>
          </a:p>
        </p:txBody>
      </p:sp>
      <p:sp>
        <p:nvSpPr>
          <p:cNvPr id="559" name="Shape 559"/>
          <p:cNvSpPr/>
          <p:nvPr/>
        </p:nvSpPr>
        <p:spPr>
          <a:xfrm>
            <a:off x="4014500" y="2007600"/>
            <a:ext cx="2875200" cy="720599"/>
          </a:xfrm>
          <a:prstGeom prst="snip2DiagRect">
            <a:avLst>
              <a:gd fmla="val 0" name="adj1"/>
              <a:gd fmla="val 16667" name="adj2"/>
            </a:avLst>
          </a:prstGeom>
          <a:solidFill>
            <a:srgbClr val="6FA8DC"/>
          </a:solidFill>
          <a:ln cap="flat" cmpd="sng" w="9525">
            <a:solidFill>
              <a:srgbClr val="F3F3F3"/>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1" i="0" lang="en" sz="2000" u="none" cap="none" strike="noStrike">
                <a:solidFill>
                  <a:srgbClr val="000000"/>
                </a:solidFill>
                <a:latin typeface="Arial"/>
                <a:ea typeface="Arial"/>
                <a:cs typeface="Arial"/>
                <a:sym typeface="Arial"/>
              </a:rPr>
              <a:t>  Deployment</a:t>
            </a:r>
          </a:p>
        </p:txBody>
      </p:sp>
      <p:sp>
        <p:nvSpPr>
          <p:cNvPr id="560" name="Shape 560"/>
          <p:cNvSpPr/>
          <p:nvPr/>
        </p:nvSpPr>
        <p:spPr>
          <a:xfrm>
            <a:off x="7553250" y="1999150"/>
            <a:ext cx="2875200" cy="720599"/>
          </a:xfrm>
          <a:prstGeom prst="snip2DiagRect">
            <a:avLst>
              <a:gd fmla="val 0" name="adj1"/>
              <a:gd fmla="val 16667" name="adj2"/>
            </a:avLst>
          </a:prstGeom>
          <a:solidFill>
            <a:srgbClr val="6FA8DC"/>
          </a:solidFill>
          <a:ln cap="flat" cmpd="sng" w="9525">
            <a:solidFill>
              <a:srgbClr val="F3F3F3"/>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1" i="0" lang="en" sz="2000" u="none" cap="none" strike="noStrike">
                <a:solidFill>
                  <a:srgbClr val="000000"/>
                </a:solidFill>
                <a:latin typeface="Arial"/>
                <a:ea typeface="Arial"/>
                <a:cs typeface="Arial"/>
                <a:sym typeface="Arial"/>
              </a:rPr>
              <a:t>  Modeling</a:t>
            </a:r>
          </a:p>
        </p:txBody>
      </p:sp>
      <p:sp>
        <p:nvSpPr>
          <p:cNvPr id="561" name="Shape 561"/>
          <p:cNvSpPr/>
          <p:nvPr/>
        </p:nvSpPr>
        <p:spPr>
          <a:xfrm>
            <a:off x="4014500" y="939250"/>
            <a:ext cx="2875200" cy="720599"/>
          </a:xfrm>
          <a:prstGeom prst="snip2DiagRect">
            <a:avLst>
              <a:gd fmla="val 0" name="adj1"/>
              <a:gd fmla="val 16667" name="adj2"/>
            </a:avLst>
          </a:prstGeom>
          <a:solidFill>
            <a:srgbClr val="6FA8DC"/>
          </a:solidFill>
          <a:ln cap="flat" cmpd="sng" w="9525">
            <a:solidFill>
              <a:srgbClr val="F3F3F3"/>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1" i="0" lang="en" sz="2000" u="none" cap="none" strike="noStrike">
                <a:solidFill>
                  <a:srgbClr val="000000"/>
                </a:solidFill>
                <a:latin typeface="Arial"/>
                <a:ea typeface="Arial"/>
                <a:cs typeface="Arial"/>
                <a:sym typeface="Arial"/>
              </a:rPr>
              <a:t>Hypothesis	</a:t>
            </a:r>
          </a:p>
        </p:txBody>
      </p:sp>
      <p:sp>
        <p:nvSpPr>
          <p:cNvPr id="562" name="Shape 562"/>
          <p:cNvSpPr/>
          <p:nvPr/>
        </p:nvSpPr>
        <p:spPr>
          <a:xfrm>
            <a:off x="7553575" y="897550"/>
            <a:ext cx="2875200" cy="720599"/>
          </a:xfrm>
          <a:prstGeom prst="snip2DiagRect">
            <a:avLst>
              <a:gd fmla="val 0" name="adj1"/>
              <a:gd fmla="val 16667" name="adj2"/>
            </a:avLst>
          </a:prstGeom>
          <a:solidFill>
            <a:srgbClr val="6FA8DC"/>
          </a:solidFill>
          <a:ln cap="flat" cmpd="sng" w="9525">
            <a:solidFill>
              <a:srgbClr val="F3F3F3"/>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1" i="0" lang="en" sz="2000" u="none" cap="none" strike="noStrike">
                <a:solidFill>
                  <a:srgbClr val="000000"/>
                </a:solidFill>
                <a:latin typeface="Arial"/>
                <a:ea typeface="Arial"/>
                <a:cs typeface="Arial"/>
                <a:sym typeface="Arial"/>
              </a:rPr>
              <a:t>  Data</a:t>
            </a:r>
          </a:p>
        </p:txBody>
      </p:sp>
      <p:sp>
        <p:nvSpPr>
          <p:cNvPr id="563" name="Shape 563"/>
          <p:cNvSpPr/>
          <p:nvPr/>
        </p:nvSpPr>
        <p:spPr>
          <a:xfrm>
            <a:off x="3330575" y="1235750"/>
            <a:ext cx="684000" cy="193200"/>
          </a:xfrm>
          <a:prstGeom prst="rightArrow">
            <a:avLst>
              <a:gd fmla="val 50000" name="adj1"/>
              <a:gd fmla="val 50000" name="adj2"/>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4" name="Shape 564"/>
          <p:cNvSpPr/>
          <p:nvPr/>
        </p:nvSpPr>
        <p:spPr>
          <a:xfrm>
            <a:off x="6889700" y="1202950"/>
            <a:ext cx="684000" cy="193200"/>
          </a:xfrm>
          <a:prstGeom prst="rightArrow">
            <a:avLst>
              <a:gd fmla="val 50000" name="adj1"/>
              <a:gd fmla="val 50000" name="adj2"/>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5" name="Shape 565"/>
          <p:cNvSpPr/>
          <p:nvPr/>
        </p:nvSpPr>
        <p:spPr>
          <a:xfrm rot="10800000">
            <a:off x="6889699" y="2271299"/>
            <a:ext cx="684000" cy="193200"/>
          </a:xfrm>
          <a:prstGeom prst="rightArrow">
            <a:avLst>
              <a:gd fmla="val 50000" name="adj1"/>
              <a:gd fmla="val 50000" name="adj2"/>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6" name="Shape 566"/>
          <p:cNvSpPr/>
          <p:nvPr/>
        </p:nvSpPr>
        <p:spPr>
          <a:xfrm rot="10800000">
            <a:off x="3308437" y="2262849"/>
            <a:ext cx="684000" cy="193200"/>
          </a:xfrm>
          <a:prstGeom prst="rightArrow">
            <a:avLst>
              <a:gd fmla="val 50000" name="adj1"/>
              <a:gd fmla="val 50000" name="adj2"/>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7" name="Shape 567"/>
          <p:cNvSpPr/>
          <p:nvPr/>
        </p:nvSpPr>
        <p:spPr>
          <a:xfrm rot="5400000">
            <a:off x="8792275" y="1720449"/>
            <a:ext cx="397799" cy="193200"/>
          </a:xfrm>
          <a:prstGeom prst="rightArrow">
            <a:avLst>
              <a:gd fmla="val 50000" name="adj1"/>
              <a:gd fmla="val 50000" name="adj2"/>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68" name="Shape 568"/>
          <p:cNvSpPr/>
          <p:nvPr/>
        </p:nvSpPr>
        <p:spPr>
          <a:xfrm>
            <a:off x="476900" y="2942875"/>
            <a:ext cx="2093699" cy="1900499"/>
          </a:xfrm>
          <a:prstGeom prst="star7">
            <a:avLst>
              <a:gd fmla="val 34601" name="adj"/>
              <a:gd fmla="val 102572" name="hf"/>
              <a:gd fmla="val 105210" name="vf"/>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ct val="25000"/>
              <a:buFont typeface="Arial"/>
              <a:buNone/>
            </a:pPr>
            <a:r>
              <a:rPr b="1" i="0" lang="en" sz="1800" u="none" cap="none" strike="noStrike">
                <a:solidFill>
                  <a:srgbClr val="000000"/>
                </a:solidFill>
                <a:latin typeface="Arial"/>
                <a:ea typeface="Arial"/>
                <a:cs typeface="Arial"/>
                <a:sym typeface="Arial"/>
              </a:rPr>
              <a:t>1 Month Free Trial</a:t>
            </a:r>
          </a:p>
        </p:txBody>
      </p:sp>
      <p:sp>
        <p:nvSpPr>
          <p:cNvPr id="569" name="Shape 569"/>
          <p:cNvSpPr/>
          <p:nvPr/>
        </p:nvSpPr>
        <p:spPr>
          <a:xfrm>
            <a:off x="2686700" y="2942875"/>
            <a:ext cx="2093699" cy="1900499"/>
          </a:xfrm>
          <a:prstGeom prst="star7">
            <a:avLst>
              <a:gd fmla="val 34601" name="adj"/>
              <a:gd fmla="val 102572" name="hf"/>
              <a:gd fmla="val 105210" name="vf"/>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Customer      </a:t>
            </a:r>
            <a:br>
              <a:rPr b="1" i="0" lang="en" sz="1600" u="none" cap="none" strike="noStrike">
                <a:solidFill>
                  <a:srgbClr val="000000"/>
                </a:solidFill>
                <a:latin typeface="Arial"/>
                <a:ea typeface="Arial"/>
                <a:cs typeface="Arial"/>
                <a:sym typeface="Arial"/>
              </a:rPr>
            </a:br>
            <a:r>
              <a:rPr b="1" i="0" lang="en" sz="1600" u="none" cap="none" strike="noStrike">
                <a:solidFill>
                  <a:srgbClr val="000000"/>
                </a:solidFill>
                <a:latin typeface="Arial"/>
                <a:ea typeface="Arial"/>
                <a:cs typeface="Arial"/>
                <a:sym typeface="Arial"/>
              </a:rPr>
              <a:t>    Churn </a:t>
            </a:r>
          </a:p>
        </p:txBody>
      </p:sp>
      <p:sp>
        <p:nvSpPr>
          <p:cNvPr id="570" name="Shape 570"/>
          <p:cNvSpPr/>
          <p:nvPr/>
        </p:nvSpPr>
        <p:spPr>
          <a:xfrm>
            <a:off x="4888775" y="2905350"/>
            <a:ext cx="2093700" cy="1900500"/>
          </a:xfrm>
          <a:prstGeom prst="star7">
            <a:avLst>
              <a:gd fmla="val 34601" name="adj"/>
              <a:gd fmla="val 102572" name="hf"/>
              <a:gd fmla="val 105210" name="vf"/>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Approval</a:t>
            </a:r>
          </a:p>
        </p:txBody>
      </p:sp>
      <p:sp>
        <p:nvSpPr>
          <p:cNvPr id="571" name="Shape 571"/>
          <p:cNvSpPr/>
          <p:nvPr/>
        </p:nvSpPr>
        <p:spPr>
          <a:xfrm>
            <a:off x="7030100" y="2935950"/>
            <a:ext cx="2093700" cy="1900500"/>
          </a:xfrm>
          <a:prstGeom prst="star7">
            <a:avLst>
              <a:gd fmla="val 34601" name="adj"/>
              <a:gd fmla="val 102572" name="hf"/>
              <a:gd fmla="val 105210" name="vf"/>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Phased Approach</a:t>
            </a:r>
          </a:p>
        </p:txBody>
      </p:sp>
      <p:sp>
        <p:nvSpPr>
          <p:cNvPr id="572" name="Shape 572"/>
          <p:cNvSpPr/>
          <p:nvPr/>
        </p:nvSpPr>
        <p:spPr>
          <a:xfrm>
            <a:off x="9239900" y="2935950"/>
            <a:ext cx="2093700" cy="1900500"/>
          </a:xfrm>
          <a:prstGeom prst="star7">
            <a:avLst>
              <a:gd fmla="val 34601" name="adj"/>
              <a:gd fmla="val 102572" name="hf"/>
              <a:gd fmla="val 105210" name="vf"/>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Data Access</a:t>
            </a:r>
          </a:p>
        </p:txBody>
      </p:sp>
      <p:sp>
        <p:nvSpPr>
          <p:cNvPr id="573" name="Shape 573"/>
          <p:cNvSpPr/>
          <p:nvPr/>
        </p:nvSpPr>
        <p:spPr>
          <a:xfrm>
            <a:off x="9011300" y="5069550"/>
            <a:ext cx="2093699" cy="1900499"/>
          </a:xfrm>
          <a:prstGeom prst="star7">
            <a:avLst>
              <a:gd fmla="val 34601" name="adj"/>
              <a:gd fmla="val 102572" name="hf"/>
              <a:gd fmla="val 105210" name="vf"/>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Analytics Design &amp; Output</a:t>
            </a:r>
          </a:p>
        </p:txBody>
      </p:sp>
      <p:sp>
        <p:nvSpPr>
          <p:cNvPr id="574" name="Shape 574"/>
          <p:cNvSpPr/>
          <p:nvPr/>
        </p:nvSpPr>
        <p:spPr>
          <a:xfrm>
            <a:off x="3667375" y="5013725"/>
            <a:ext cx="2445600" cy="2051100"/>
          </a:xfrm>
          <a:prstGeom prst="star7">
            <a:avLst>
              <a:gd fmla="val 34601" name="adj"/>
              <a:gd fmla="val 102572" name="hf"/>
              <a:gd fmla="val 105210" name="vf"/>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Build necessary Organizational Capabilities</a:t>
            </a:r>
          </a:p>
        </p:txBody>
      </p:sp>
      <p:sp>
        <p:nvSpPr>
          <p:cNvPr id="575" name="Shape 575"/>
          <p:cNvSpPr/>
          <p:nvPr/>
        </p:nvSpPr>
        <p:spPr>
          <a:xfrm>
            <a:off x="1081625" y="4993350"/>
            <a:ext cx="2220300" cy="1900500"/>
          </a:xfrm>
          <a:prstGeom prst="star7">
            <a:avLst>
              <a:gd fmla="val 34601" name="adj"/>
              <a:gd fmla="val 102572" name="hf"/>
              <a:gd fmla="val 105210" name="vf"/>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Customer Resources</a:t>
            </a:r>
          </a:p>
        </p:txBody>
      </p:sp>
      <p:sp>
        <p:nvSpPr>
          <p:cNvPr id="576" name="Shape 576"/>
          <p:cNvSpPr/>
          <p:nvPr/>
        </p:nvSpPr>
        <p:spPr>
          <a:xfrm>
            <a:off x="6496700" y="5069550"/>
            <a:ext cx="2093700" cy="1900500"/>
          </a:xfrm>
          <a:prstGeom prst="star7">
            <a:avLst>
              <a:gd fmla="val 34601" name="adj"/>
              <a:gd fmla="val 102572" name="hf"/>
              <a:gd fmla="val 105210" name="vf"/>
            </a:avLst>
          </a:prstGeom>
          <a:solidFill>
            <a:srgbClr val="C27BA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Clr>
                <a:srgbClr val="000000"/>
              </a:buClr>
              <a:buFont typeface="Arial"/>
              <a:buNone/>
            </a:pPr>
            <a:r>
              <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ct val="25000"/>
              <a:buFont typeface="Arial"/>
              <a:buNone/>
            </a:pPr>
            <a:r>
              <a:rPr b="1" i="0" lang="en" sz="1600" u="none" cap="none" strike="noStrike">
                <a:solidFill>
                  <a:srgbClr val="000000"/>
                </a:solidFill>
                <a:latin typeface="Arial"/>
                <a:ea typeface="Arial"/>
                <a:cs typeface="Arial"/>
                <a:sym typeface="Arial"/>
              </a:rPr>
              <a:t>Integrate Analytics Into IT</a:t>
            </a:r>
          </a:p>
        </p:txBody>
      </p:sp>
      <p:sp>
        <p:nvSpPr>
          <p:cNvPr id="577" name="Shape 577"/>
          <p:cNvSpPr/>
          <p:nvPr/>
        </p:nvSpPr>
        <p:spPr>
          <a:xfrm>
            <a:off x="10849575" y="4432625"/>
            <a:ext cx="1353600" cy="18048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8" name="Shape 578"/>
          <p:cNvSpPr/>
          <p:nvPr/>
        </p:nvSpPr>
        <p:spPr>
          <a:xfrm>
            <a:off x="2291800" y="3633575"/>
            <a:ext cx="684000" cy="193200"/>
          </a:xfrm>
          <a:prstGeom prst="rightArrow">
            <a:avLst>
              <a:gd fmla="val 50000" name="adj1"/>
              <a:gd fmla="val 50000" name="adj2"/>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9" name="Shape 579"/>
          <p:cNvSpPr/>
          <p:nvPr/>
        </p:nvSpPr>
        <p:spPr>
          <a:xfrm>
            <a:off x="4496450" y="3633575"/>
            <a:ext cx="684000" cy="193200"/>
          </a:xfrm>
          <a:prstGeom prst="rightArrow">
            <a:avLst>
              <a:gd fmla="val 50000" name="adj1"/>
              <a:gd fmla="val 50000" name="adj2"/>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0" name="Shape 580"/>
          <p:cNvSpPr/>
          <p:nvPr/>
        </p:nvSpPr>
        <p:spPr>
          <a:xfrm>
            <a:off x="6630050" y="3633575"/>
            <a:ext cx="684000" cy="193200"/>
          </a:xfrm>
          <a:prstGeom prst="rightArrow">
            <a:avLst>
              <a:gd fmla="val 50000" name="adj1"/>
              <a:gd fmla="val 50000" name="adj2"/>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1" name="Shape 581"/>
          <p:cNvSpPr/>
          <p:nvPr/>
        </p:nvSpPr>
        <p:spPr>
          <a:xfrm>
            <a:off x="8839850" y="3633575"/>
            <a:ext cx="684000" cy="193200"/>
          </a:xfrm>
          <a:prstGeom prst="rightArrow">
            <a:avLst>
              <a:gd fmla="val 50000" name="adj1"/>
              <a:gd fmla="val 50000" name="adj2"/>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2" name="Shape 582"/>
          <p:cNvSpPr/>
          <p:nvPr/>
        </p:nvSpPr>
        <p:spPr>
          <a:xfrm rot="10800000">
            <a:off x="8308400" y="5756450"/>
            <a:ext cx="967800" cy="193200"/>
          </a:xfrm>
          <a:prstGeom prst="rightArrow">
            <a:avLst>
              <a:gd fmla="val 50000" name="adj1"/>
              <a:gd fmla="val 50000" name="adj2"/>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3" name="Shape 583"/>
          <p:cNvSpPr/>
          <p:nvPr/>
        </p:nvSpPr>
        <p:spPr>
          <a:xfrm rot="10800000">
            <a:off x="5812375" y="5689800"/>
            <a:ext cx="967800" cy="193200"/>
          </a:xfrm>
          <a:prstGeom prst="rightArrow">
            <a:avLst>
              <a:gd fmla="val 50000" name="adj1"/>
              <a:gd fmla="val 50000" name="adj2"/>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84" name="Shape 584"/>
          <p:cNvSpPr/>
          <p:nvPr/>
        </p:nvSpPr>
        <p:spPr>
          <a:xfrm rot="10800000">
            <a:off x="3007400" y="5689800"/>
            <a:ext cx="967800" cy="193200"/>
          </a:xfrm>
          <a:prstGeom prst="rightArrow">
            <a:avLst>
              <a:gd fmla="val 50000" name="adj1"/>
              <a:gd fmla="val 50000" name="adj2"/>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5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500"/>
                                        <p:tgtEl>
                                          <p:spTgt spid="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500"/>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500"/>
                                        <p:tgtEl>
                                          <p:spTgt spid="5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500"/>
                                        <p:tgtEl>
                                          <p:spTgt spid="562"/>
                                        </p:tgtEl>
                                      </p:cBhvr>
                                    </p:animEffect>
                                  </p:childTnLst>
                                </p:cTn>
                              </p:par>
                              <p:par>
                                <p:cTn fill="hold" nodeType="with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2500"/>
                                        <p:tgtEl>
                                          <p:spTgt spid="5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3500"/>
                                        <p:tgtEl>
                                          <p:spTgt spid="5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500"/>
                                        <p:tgtEl>
                                          <p:spTgt spid="559"/>
                                        </p:tgtEl>
                                      </p:cBhvr>
                                    </p:animEffect>
                                  </p:childTnLst>
                                </p:cTn>
                              </p:par>
                              <p:par>
                                <p:cTn fill="hold" nodeType="with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4500"/>
                                        <p:tgtEl>
                                          <p:spTgt spid="5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500"/>
                                        <p:tgtEl>
                                          <p:spTgt spid="5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8"/>
                                        </p:tgtEl>
                                        <p:attrNameLst>
                                          <p:attrName>style.visibility</p:attrName>
                                        </p:attrNameLst>
                                      </p:cBhvr>
                                      <p:to>
                                        <p:strVal val="visible"/>
                                      </p:to>
                                    </p:set>
                                    <p:anim calcmode="lin" valueType="num">
                                      <p:cBhvr additive="base">
                                        <p:cTn dur="500"/>
                                        <p:tgtEl>
                                          <p:spTgt spid="568"/>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578"/>
                                        </p:tgtEl>
                                        <p:attrNameLst>
                                          <p:attrName>style.visibility</p:attrName>
                                        </p:attrNameLst>
                                      </p:cBhvr>
                                      <p:to>
                                        <p:strVal val="visible"/>
                                      </p:to>
                                    </p:set>
                                    <p:anim calcmode="lin" valueType="num">
                                      <p:cBhvr additive="base">
                                        <p:cTn dur="500"/>
                                        <p:tgtEl>
                                          <p:spTgt spid="57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9"/>
                                        </p:tgtEl>
                                        <p:attrNameLst>
                                          <p:attrName>style.visibility</p:attrName>
                                        </p:attrNameLst>
                                      </p:cBhvr>
                                      <p:to>
                                        <p:strVal val="visible"/>
                                      </p:to>
                                    </p:set>
                                    <p:anim calcmode="lin" valueType="num">
                                      <p:cBhvr additive="base">
                                        <p:cTn dur="500"/>
                                        <p:tgtEl>
                                          <p:spTgt spid="569"/>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579"/>
                                        </p:tgtEl>
                                        <p:attrNameLst>
                                          <p:attrName>style.visibility</p:attrName>
                                        </p:attrNameLst>
                                      </p:cBhvr>
                                      <p:to>
                                        <p:strVal val="visible"/>
                                      </p:to>
                                    </p:set>
                                    <p:anim calcmode="lin" valueType="num">
                                      <p:cBhvr additive="base">
                                        <p:cTn dur="500"/>
                                        <p:tgtEl>
                                          <p:spTgt spid="57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0"/>
                                        </p:tgtEl>
                                        <p:attrNameLst>
                                          <p:attrName>style.visibility</p:attrName>
                                        </p:attrNameLst>
                                      </p:cBhvr>
                                      <p:to>
                                        <p:strVal val="visible"/>
                                      </p:to>
                                    </p:set>
                                    <p:anim calcmode="lin" valueType="num">
                                      <p:cBhvr additive="base">
                                        <p:cTn dur="500"/>
                                        <p:tgtEl>
                                          <p:spTgt spid="570"/>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580"/>
                                        </p:tgtEl>
                                        <p:attrNameLst>
                                          <p:attrName>style.visibility</p:attrName>
                                        </p:attrNameLst>
                                      </p:cBhvr>
                                      <p:to>
                                        <p:strVal val="visible"/>
                                      </p:to>
                                    </p:set>
                                    <p:anim calcmode="lin" valueType="num">
                                      <p:cBhvr additive="base">
                                        <p:cTn dur="500"/>
                                        <p:tgtEl>
                                          <p:spTgt spid="58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1"/>
                                        </p:tgtEl>
                                        <p:attrNameLst>
                                          <p:attrName>style.visibility</p:attrName>
                                        </p:attrNameLst>
                                      </p:cBhvr>
                                      <p:to>
                                        <p:strVal val="visible"/>
                                      </p:to>
                                    </p:set>
                                    <p:anim calcmode="lin" valueType="num">
                                      <p:cBhvr additive="base">
                                        <p:cTn dur="500"/>
                                        <p:tgtEl>
                                          <p:spTgt spid="571"/>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581"/>
                                        </p:tgtEl>
                                        <p:attrNameLst>
                                          <p:attrName>style.visibility</p:attrName>
                                        </p:attrNameLst>
                                      </p:cBhvr>
                                      <p:to>
                                        <p:strVal val="visible"/>
                                      </p:to>
                                    </p:set>
                                    <p:anim calcmode="lin" valueType="num">
                                      <p:cBhvr additive="base">
                                        <p:cTn dur="500"/>
                                        <p:tgtEl>
                                          <p:spTgt spid="58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2"/>
                                        </p:tgtEl>
                                        <p:attrNameLst>
                                          <p:attrName>style.visibility</p:attrName>
                                        </p:attrNameLst>
                                      </p:cBhvr>
                                      <p:to>
                                        <p:strVal val="visible"/>
                                      </p:to>
                                    </p:set>
                                    <p:anim calcmode="lin" valueType="num">
                                      <p:cBhvr additive="base">
                                        <p:cTn dur="500"/>
                                        <p:tgtEl>
                                          <p:spTgt spid="572"/>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577"/>
                                        </p:tgtEl>
                                        <p:attrNameLst>
                                          <p:attrName>style.visibility</p:attrName>
                                        </p:attrNameLst>
                                      </p:cBhvr>
                                      <p:to>
                                        <p:strVal val="visible"/>
                                      </p:to>
                                    </p:set>
                                    <p:anim calcmode="lin" valueType="num">
                                      <p:cBhvr additive="base">
                                        <p:cTn dur="500"/>
                                        <p:tgtEl>
                                          <p:spTgt spid="57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3"/>
                                        </p:tgtEl>
                                        <p:attrNameLst>
                                          <p:attrName>style.visibility</p:attrName>
                                        </p:attrNameLst>
                                      </p:cBhvr>
                                      <p:to>
                                        <p:strVal val="visible"/>
                                      </p:to>
                                    </p:set>
                                    <p:anim calcmode="lin" valueType="num">
                                      <p:cBhvr additive="base">
                                        <p:cTn dur="500"/>
                                        <p:tgtEl>
                                          <p:spTgt spid="573"/>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582"/>
                                        </p:tgtEl>
                                        <p:attrNameLst>
                                          <p:attrName>style.visibility</p:attrName>
                                        </p:attrNameLst>
                                      </p:cBhvr>
                                      <p:to>
                                        <p:strVal val="visible"/>
                                      </p:to>
                                    </p:set>
                                    <p:anim calcmode="lin" valueType="num">
                                      <p:cBhvr additive="base">
                                        <p:cTn dur="500"/>
                                        <p:tgtEl>
                                          <p:spTgt spid="58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6"/>
                                        </p:tgtEl>
                                        <p:attrNameLst>
                                          <p:attrName>style.visibility</p:attrName>
                                        </p:attrNameLst>
                                      </p:cBhvr>
                                      <p:to>
                                        <p:strVal val="visible"/>
                                      </p:to>
                                    </p:set>
                                    <p:anim calcmode="lin" valueType="num">
                                      <p:cBhvr additive="base">
                                        <p:cTn dur="500"/>
                                        <p:tgtEl>
                                          <p:spTgt spid="576"/>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583"/>
                                        </p:tgtEl>
                                        <p:attrNameLst>
                                          <p:attrName>style.visibility</p:attrName>
                                        </p:attrNameLst>
                                      </p:cBhvr>
                                      <p:to>
                                        <p:strVal val="visible"/>
                                      </p:to>
                                    </p:set>
                                    <p:anim calcmode="lin" valueType="num">
                                      <p:cBhvr additive="base">
                                        <p:cTn dur="500"/>
                                        <p:tgtEl>
                                          <p:spTgt spid="58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4"/>
                                        </p:tgtEl>
                                        <p:attrNameLst>
                                          <p:attrName>style.visibility</p:attrName>
                                        </p:attrNameLst>
                                      </p:cBhvr>
                                      <p:to>
                                        <p:strVal val="visible"/>
                                      </p:to>
                                    </p:set>
                                    <p:anim calcmode="lin" valueType="num">
                                      <p:cBhvr additive="base">
                                        <p:cTn dur="500"/>
                                        <p:tgtEl>
                                          <p:spTgt spid="574"/>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584"/>
                                        </p:tgtEl>
                                        <p:attrNameLst>
                                          <p:attrName>style.visibility</p:attrName>
                                        </p:attrNameLst>
                                      </p:cBhvr>
                                      <p:to>
                                        <p:strVal val="visible"/>
                                      </p:to>
                                    </p:set>
                                    <p:anim calcmode="lin" valueType="num">
                                      <p:cBhvr additive="base">
                                        <p:cTn dur="500"/>
                                        <p:tgtEl>
                                          <p:spTgt spid="58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75"/>
                                        </p:tgtEl>
                                        <p:attrNameLst>
                                          <p:attrName>style.visibility</p:attrName>
                                        </p:attrNameLst>
                                      </p:cBhvr>
                                      <p:to>
                                        <p:strVal val="visible"/>
                                      </p:to>
                                    </p:set>
                                    <p:anim calcmode="lin" valueType="num">
                                      <p:cBhvr additive="base">
                                        <p:cTn dur="500"/>
                                        <p:tgtEl>
                                          <p:spTgt spid="57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type="title"/>
          </p:nvPr>
        </p:nvSpPr>
        <p:spPr>
          <a:xfrm>
            <a:off x="198950" y="0"/>
            <a:ext cx="10972799" cy="895200"/>
          </a:xfrm>
          <a:prstGeom prst="rect">
            <a:avLst/>
          </a:prstGeom>
          <a:noFill/>
          <a:ln>
            <a:noFill/>
          </a:ln>
        </p:spPr>
        <p:txBody>
          <a:bodyPr anchorCtr="0" anchor="b" bIns="60075" lIns="120150" rIns="120150" tIns="6007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Farm Insurance Current State </a:t>
            </a:r>
          </a:p>
        </p:txBody>
      </p:sp>
      <p:pic>
        <p:nvPicPr>
          <p:cNvPr id="169" name="Shape 169"/>
          <p:cNvPicPr preferRelativeResize="0"/>
          <p:nvPr/>
        </p:nvPicPr>
        <p:blipFill rotWithShape="1">
          <a:blip r:embed="rId3">
            <a:alphaModFix/>
          </a:blip>
          <a:srcRect b="0" l="0" r="0" t="0"/>
          <a:stretch/>
        </p:blipFill>
        <p:spPr>
          <a:xfrm>
            <a:off x="639762" y="7286625"/>
            <a:ext cx="3840298" cy="720599"/>
          </a:xfrm>
          <a:prstGeom prst="rect">
            <a:avLst/>
          </a:prstGeom>
          <a:noFill/>
          <a:ln>
            <a:noFill/>
          </a:ln>
        </p:spPr>
      </p:pic>
      <p:sp>
        <p:nvSpPr>
          <p:cNvPr id="170" name="Shape 170"/>
          <p:cNvSpPr txBox="1"/>
          <p:nvPr>
            <p:ph idx="1" type="body"/>
          </p:nvPr>
        </p:nvSpPr>
        <p:spPr>
          <a:xfrm>
            <a:off x="624750" y="1355475"/>
            <a:ext cx="10465500" cy="2742392"/>
          </a:xfrm>
          <a:prstGeom prst="rect">
            <a:avLst/>
          </a:prstGeom>
          <a:noFill/>
          <a:ln>
            <a:noFill/>
          </a:ln>
        </p:spPr>
        <p:txBody>
          <a:bodyPr anchorCtr="0" anchor="t" bIns="60075" lIns="120150" rIns="120150" tIns="60075">
            <a:noAutofit/>
          </a:bodyPr>
          <a:lstStyle/>
          <a:p>
            <a:pPr indent="-449262" lvl="0" marL="449262" marR="0" rtl="0" algn="l">
              <a:lnSpc>
                <a:spcPct val="100000"/>
              </a:lnSpc>
              <a:spcBef>
                <a:spcPts val="0"/>
              </a:spcBef>
              <a:spcAft>
                <a:spcPts val="0"/>
              </a:spcAft>
              <a:buClr>
                <a:schemeClr val="dk2"/>
              </a:buClr>
              <a:buSzPct val="100000"/>
              <a:buFont typeface="Noto Sans Symbols"/>
              <a:buChar char="●"/>
            </a:pPr>
            <a:r>
              <a:rPr b="0" i="0" lang="en" sz="3200" u="none" cap="none" strike="noStrike">
                <a:solidFill>
                  <a:schemeClr val="dk2"/>
                </a:solidFill>
                <a:latin typeface="Arial"/>
                <a:ea typeface="Arial"/>
                <a:cs typeface="Arial"/>
                <a:sym typeface="Arial"/>
              </a:rPr>
              <a:t>Traditional methods used by Insurers</a:t>
            </a:r>
          </a:p>
          <a:p>
            <a:pPr indent="-488950" lvl="1" marL="908050" marR="0" rtl="0" algn="l">
              <a:lnSpc>
                <a:spcPct val="100000"/>
              </a:lnSpc>
              <a:spcBef>
                <a:spcPts val="700"/>
              </a:spcBef>
              <a:spcAft>
                <a:spcPts val="0"/>
              </a:spcAft>
              <a:buClr>
                <a:schemeClr val="accent2"/>
              </a:buClr>
              <a:buSzPct val="100000"/>
              <a:buFont typeface="Noto Sans Symbols"/>
              <a:buChar char="●"/>
            </a:pPr>
            <a:r>
              <a:rPr b="0" i="0" lang="en" sz="2800" u="none" cap="none" strike="noStrike">
                <a:solidFill>
                  <a:schemeClr val="dk2"/>
                </a:solidFill>
                <a:latin typeface="Arial"/>
                <a:ea typeface="Arial"/>
                <a:cs typeface="Arial"/>
                <a:sym typeface="Arial"/>
              </a:rPr>
              <a:t>Largely reliant on historical weather &amp; limited yield data</a:t>
            </a:r>
          </a:p>
          <a:p>
            <a:pPr indent="-488950" lvl="1" marL="908050" marR="0" rtl="0" algn="l">
              <a:lnSpc>
                <a:spcPct val="100000"/>
              </a:lnSpc>
              <a:spcBef>
                <a:spcPts val="700"/>
              </a:spcBef>
              <a:spcAft>
                <a:spcPts val="0"/>
              </a:spcAft>
              <a:buClr>
                <a:schemeClr val="accent2"/>
              </a:buClr>
              <a:buSzPct val="100000"/>
              <a:buFont typeface="Noto Sans Symbols"/>
              <a:buChar char="●"/>
            </a:pPr>
            <a:r>
              <a:rPr b="0" i="0" lang="en" sz="2800" u="none" cap="none" strike="noStrike">
                <a:solidFill>
                  <a:schemeClr val="dk2"/>
                </a:solidFill>
                <a:latin typeface="Arial"/>
                <a:ea typeface="Arial"/>
                <a:cs typeface="Arial"/>
                <a:sym typeface="Arial"/>
              </a:rPr>
              <a:t>Limited predictive capabilities</a:t>
            </a:r>
          </a:p>
          <a:p>
            <a:pPr indent="-488950" lvl="1" marL="908050" marR="0" rtl="0" algn="l">
              <a:lnSpc>
                <a:spcPct val="100000"/>
              </a:lnSpc>
              <a:spcBef>
                <a:spcPts val="700"/>
              </a:spcBef>
              <a:spcAft>
                <a:spcPts val="0"/>
              </a:spcAft>
              <a:buClr>
                <a:schemeClr val="accent2"/>
              </a:buClr>
              <a:buSzPct val="100000"/>
              <a:buFont typeface="Noto Sans Symbols"/>
              <a:buChar char="●"/>
            </a:pPr>
            <a:r>
              <a:rPr b="0" i="0" lang="en" sz="2800" u="none" cap="none" strike="noStrike">
                <a:solidFill>
                  <a:schemeClr val="dk2"/>
                </a:solidFill>
                <a:latin typeface="Arial"/>
                <a:ea typeface="Arial"/>
                <a:cs typeface="Arial"/>
                <a:sym typeface="Arial"/>
              </a:rPr>
              <a:t>Disparate data collection and processing</a:t>
            </a:r>
          </a:p>
          <a:p>
            <a:pPr indent="-488950" lvl="1" marL="908050" marR="0" rtl="0" algn="l">
              <a:lnSpc>
                <a:spcPct val="100000"/>
              </a:lnSpc>
              <a:spcBef>
                <a:spcPts val="700"/>
              </a:spcBef>
              <a:spcAft>
                <a:spcPts val="0"/>
              </a:spcAft>
              <a:buClr>
                <a:schemeClr val="accent2"/>
              </a:buClr>
              <a:buSzPct val="100000"/>
              <a:buFont typeface="Noto Sans Symbols"/>
              <a:buChar char="●"/>
            </a:pPr>
            <a:r>
              <a:rPr b="0" i="0" lang="en" sz="2800" u="none" cap="none" strike="noStrike">
                <a:solidFill>
                  <a:schemeClr val="dk2"/>
                </a:solidFill>
                <a:latin typeface="Arial"/>
                <a:ea typeface="Arial"/>
                <a:cs typeface="Arial"/>
                <a:sym typeface="Arial"/>
              </a:rPr>
              <a:t>Analysis is inefficient</a:t>
            </a:r>
            <a:br>
              <a:rPr b="0" i="0" lang="en" sz="2800" u="none" cap="none" strike="noStrike">
                <a:solidFill>
                  <a:schemeClr val="dk2"/>
                </a:solidFill>
                <a:latin typeface="Arial"/>
                <a:ea typeface="Arial"/>
                <a:cs typeface="Arial"/>
                <a:sym typeface="Arial"/>
              </a:rPr>
            </a:br>
          </a:p>
          <a:p>
            <a:pPr indent="-449262" lvl="0" marL="449262" marR="0" rtl="0" algn="l">
              <a:lnSpc>
                <a:spcPct val="100000"/>
              </a:lnSpc>
              <a:spcBef>
                <a:spcPts val="800"/>
              </a:spcBef>
              <a:spcAft>
                <a:spcPts val="0"/>
              </a:spcAft>
              <a:buClr>
                <a:schemeClr val="dk2"/>
              </a:buClr>
              <a:buSzPct val="100000"/>
              <a:buFont typeface="Noto Sans Symbols"/>
              <a:buChar char="●"/>
            </a:pPr>
            <a:r>
              <a:rPr b="0" i="0" lang="en" sz="3200" u="none" cap="none" strike="noStrike">
                <a:solidFill>
                  <a:schemeClr val="dk2"/>
                </a:solidFill>
                <a:latin typeface="Arial"/>
                <a:ea typeface="Arial"/>
                <a:cs typeface="Arial"/>
                <a:sym typeface="Arial"/>
              </a:rPr>
              <a:t>Resulting impacts</a:t>
            </a:r>
          </a:p>
          <a:p>
            <a:pPr indent="-488950" lvl="1" marL="908050" marR="0" rtl="0" algn="l">
              <a:lnSpc>
                <a:spcPct val="100000"/>
              </a:lnSpc>
              <a:spcBef>
                <a:spcPts val="700"/>
              </a:spcBef>
              <a:spcAft>
                <a:spcPts val="0"/>
              </a:spcAft>
              <a:buClr>
                <a:schemeClr val="accent2"/>
              </a:buClr>
              <a:buSzPct val="100000"/>
              <a:buFont typeface="Noto Sans Symbols"/>
              <a:buChar char="●"/>
            </a:pPr>
            <a:r>
              <a:rPr b="0" i="0" lang="en" sz="2800" u="none" cap="none" strike="noStrike">
                <a:solidFill>
                  <a:schemeClr val="dk2"/>
                </a:solidFill>
                <a:latin typeface="Arial"/>
                <a:ea typeface="Arial"/>
                <a:cs typeface="Arial"/>
                <a:sym typeface="Arial"/>
              </a:rPr>
              <a:t>Conservative pricing and limited offerings</a:t>
            </a:r>
          </a:p>
          <a:p>
            <a:pPr indent="-488950" lvl="1" marL="908050" marR="0" rtl="0" algn="l">
              <a:lnSpc>
                <a:spcPct val="100000"/>
              </a:lnSpc>
              <a:spcBef>
                <a:spcPts val="700"/>
              </a:spcBef>
              <a:spcAft>
                <a:spcPts val="0"/>
              </a:spcAft>
              <a:buClr>
                <a:schemeClr val="accent2"/>
              </a:buClr>
              <a:buSzPct val="100000"/>
              <a:buFont typeface="Noto Sans Symbols"/>
              <a:buChar char="●"/>
            </a:pPr>
            <a:r>
              <a:rPr b="0" i="0" lang="en" sz="2800" u="none" cap="none" strike="noStrike">
                <a:solidFill>
                  <a:schemeClr val="dk2"/>
                </a:solidFill>
                <a:latin typeface="Arial"/>
                <a:ea typeface="Arial"/>
                <a:cs typeface="Arial"/>
                <a:sym typeface="Arial"/>
              </a:rPr>
              <a:t>Decisions based on outdated/non-predictive data</a:t>
            </a:r>
          </a:p>
          <a:p>
            <a:pPr indent="-488950" lvl="1" marL="908050" marR="0" rtl="0" algn="l">
              <a:lnSpc>
                <a:spcPct val="100000"/>
              </a:lnSpc>
              <a:spcBef>
                <a:spcPts val="700"/>
              </a:spcBef>
              <a:spcAft>
                <a:spcPts val="0"/>
              </a:spcAft>
              <a:buClr>
                <a:schemeClr val="accent2"/>
              </a:buClr>
              <a:buSzPct val="100000"/>
              <a:buFont typeface="Noto Sans Symbols"/>
              <a:buChar char="●"/>
            </a:pPr>
            <a:r>
              <a:rPr b="0" i="0" lang="en" sz="2800" u="none" cap="none" strike="noStrike">
                <a:solidFill>
                  <a:schemeClr val="dk2"/>
                </a:solidFill>
                <a:latin typeface="Arial"/>
                <a:ea typeface="Arial"/>
                <a:cs typeface="Arial"/>
                <a:sym typeface="Arial"/>
              </a:rPr>
              <a:t>Industry does not meet global need of affordability</a:t>
            </a:r>
          </a:p>
          <a:p>
            <a:pPr indent="-449262" lvl="0" marL="449262" marR="0" rtl="0" algn="l">
              <a:lnSpc>
                <a:spcPct val="100000"/>
              </a:lnSpc>
              <a:spcBef>
                <a:spcPts val="800"/>
              </a:spcBef>
              <a:spcAft>
                <a:spcPts val="0"/>
              </a:spcAft>
              <a:buClr>
                <a:schemeClr val="dk2"/>
              </a:buClr>
              <a:buSzPct val="25000"/>
              <a:buFont typeface="Noto Sans Symbols"/>
              <a:buNone/>
            </a:pPr>
            <a:r>
              <a:t/>
            </a:r>
            <a:endParaRPr b="0" i="0" sz="4000" u="none" cap="none" strike="noStrike">
              <a:solidFill>
                <a:schemeClr val="dk1"/>
              </a:solidFill>
              <a:latin typeface="Arial"/>
              <a:ea typeface="Arial"/>
              <a:cs typeface="Arial"/>
              <a:sym typeface="Arial"/>
            </a:endParaRPr>
          </a:p>
          <a:p>
            <a:pPr indent="-463550" lvl="1" marL="908050" marR="0" rtl="0" algn="l">
              <a:lnSpc>
                <a:spcPct val="100000"/>
              </a:lnSpc>
              <a:spcBef>
                <a:spcPts val="54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463550" lvl="1" marL="908050" marR="0" rtl="0" algn="l">
              <a:lnSpc>
                <a:spcPct val="100000"/>
              </a:lnSpc>
              <a:spcBef>
                <a:spcPts val="54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463550" lvl="1" marL="908050" marR="0" rtl="0" algn="l">
              <a:lnSpc>
                <a:spcPct val="100000"/>
              </a:lnSpc>
              <a:spcBef>
                <a:spcPts val="640"/>
              </a:spcBef>
              <a:spcAft>
                <a:spcPts val="0"/>
              </a:spcAft>
              <a:buClr>
                <a:schemeClr val="accent2"/>
              </a:buClr>
              <a:buSzPct val="25000"/>
              <a:buFont typeface="Noto Sans Symbols"/>
              <a:buNone/>
            </a:pPr>
            <a:r>
              <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74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animEffect filter="fade" transition="in">
                                      <p:cBhvr>
                                        <p:cTn dur="1000"/>
                                        <p:tgtEl>
                                          <p:spTgt spid="1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1" st="1"/>
                                            </p:txEl>
                                          </p:spTgt>
                                        </p:tgtEl>
                                        <p:attrNameLst>
                                          <p:attrName>style.visibility</p:attrName>
                                        </p:attrNameLst>
                                      </p:cBhvr>
                                      <p:to>
                                        <p:strVal val="visible"/>
                                      </p:to>
                                    </p:set>
                                    <p:animEffect filter="fade" transition="in">
                                      <p:cBhvr>
                                        <p:cTn dur="1000"/>
                                        <p:tgtEl>
                                          <p:spTgt spid="1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2" st="2"/>
                                            </p:txEl>
                                          </p:spTgt>
                                        </p:tgtEl>
                                        <p:attrNameLst>
                                          <p:attrName>style.visibility</p:attrName>
                                        </p:attrNameLst>
                                      </p:cBhvr>
                                      <p:to>
                                        <p:strVal val="visible"/>
                                      </p:to>
                                    </p:set>
                                    <p:animEffect filter="fade" transition="in">
                                      <p:cBhvr>
                                        <p:cTn dur="1000"/>
                                        <p:tgtEl>
                                          <p:spTgt spid="1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3" st="3"/>
                                            </p:txEl>
                                          </p:spTgt>
                                        </p:tgtEl>
                                        <p:attrNameLst>
                                          <p:attrName>style.visibility</p:attrName>
                                        </p:attrNameLst>
                                      </p:cBhvr>
                                      <p:to>
                                        <p:strVal val="visible"/>
                                      </p:to>
                                    </p:set>
                                    <p:animEffect filter="fade" transition="in">
                                      <p:cBhvr>
                                        <p:cTn dur="1000"/>
                                        <p:tgtEl>
                                          <p:spTgt spid="1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4" st="4"/>
                                            </p:txEl>
                                          </p:spTgt>
                                        </p:tgtEl>
                                        <p:attrNameLst>
                                          <p:attrName>style.visibility</p:attrName>
                                        </p:attrNameLst>
                                      </p:cBhvr>
                                      <p:to>
                                        <p:strVal val="visible"/>
                                      </p:to>
                                    </p:set>
                                    <p:animEffect filter="fade" transition="in">
                                      <p:cBhvr>
                                        <p:cTn dur="1000"/>
                                        <p:tgtEl>
                                          <p:spTgt spid="1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5" st="5"/>
                                            </p:txEl>
                                          </p:spTgt>
                                        </p:tgtEl>
                                        <p:attrNameLst>
                                          <p:attrName>style.visibility</p:attrName>
                                        </p:attrNameLst>
                                      </p:cBhvr>
                                      <p:to>
                                        <p:strVal val="visible"/>
                                      </p:to>
                                    </p:set>
                                    <p:animEffect filter="fade" transition="in">
                                      <p:cBhvr>
                                        <p:cTn dur="1000"/>
                                        <p:tgtEl>
                                          <p:spTgt spid="1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6" st="6"/>
                                            </p:txEl>
                                          </p:spTgt>
                                        </p:tgtEl>
                                        <p:attrNameLst>
                                          <p:attrName>style.visibility</p:attrName>
                                        </p:attrNameLst>
                                      </p:cBhvr>
                                      <p:to>
                                        <p:strVal val="visible"/>
                                      </p:to>
                                    </p:set>
                                    <p:animEffect filter="fade" transition="in">
                                      <p:cBhvr>
                                        <p:cTn dur="1000"/>
                                        <p:tgtEl>
                                          <p:spTgt spid="17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7" st="7"/>
                                            </p:txEl>
                                          </p:spTgt>
                                        </p:tgtEl>
                                        <p:attrNameLst>
                                          <p:attrName>style.visibility</p:attrName>
                                        </p:attrNameLst>
                                      </p:cBhvr>
                                      <p:to>
                                        <p:strVal val="visible"/>
                                      </p:to>
                                    </p:set>
                                    <p:animEffect filter="fade" transition="in">
                                      <p:cBhvr>
                                        <p:cTn dur="1000"/>
                                        <p:tgtEl>
                                          <p:spTgt spid="17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8" st="8"/>
                                            </p:txEl>
                                          </p:spTgt>
                                        </p:tgtEl>
                                        <p:attrNameLst>
                                          <p:attrName>style.visibility</p:attrName>
                                        </p:attrNameLst>
                                      </p:cBhvr>
                                      <p:to>
                                        <p:strVal val="visible"/>
                                      </p:to>
                                    </p:set>
                                    <p:animEffect filter="fade" transition="in">
                                      <p:cBhvr>
                                        <p:cTn dur="1000"/>
                                        <p:tgtEl>
                                          <p:spTgt spid="17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9" st="9"/>
                                            </p:txEl>
                                          </p:spTgt>
                                        </p:tgtEl>
                                        <p:attrNameLst>
                                          <p:attrName>style.visibility</p:attrName>
                                        </p:attrNameLst>
                                      </p:cBhvr>
                                      <p:to>
                                        <p:strVal val="visible"/>
                                      </p:to>
                                    </p:set>
                                    <p:animEffect filter="fade" transition="in">
                                      <p:cBhvr>
                                        <p:cTn dur="1000"/>
                                        <p:tgtEl>
                                          <p:spTgt spid="17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10" st="10"/>
                                            </p:txEl>
                                          </p:spTgt>
                                        </p:tgtEl>
                                        <p:attrNameLst>
                                          <p:attrName>style.visibility</p:attrName>
                                        </p:attrNameLst>
                                      </p:cBhvr>
                                      <p:to>
                                        <p:strVal val="visible"/>
                                      </p:to>
                                    </p:set>
                                    <p:animEffect filter="fade" transition="in">
                                      <p:cBhvr>
                                        <p:cTn dur="1000"/>
                                        <p:tgtEl>
                                          <p:spTgt spid="17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11" st="11"/>
                                            </p:txEl>
                                          </p:spTgt>
                                        </p:tgtEl>
                                        <p:attrNameLst>
                                          <p:attrName>style.visibility</p:attrName>
                                        </p:attrNameLst>
                                      </p:cBhvr>
                                      <p:to>
                                        <p:strVal val="visible"/>
                                      </p:to>
                                    </p:set>
                                    <p:animEffect filter="fade" transition="in">
                                      <p:cBhvr>
                                        <p:cTn dur="1000"/>
                                        <p:tgtEl>
                                          <p:spTgt spid="17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12" st="12"/>
                                            </p:txEl>
                                          </p:spTgt>
                                        </p:tgtEl>
                                        <p:attrNameLst>
                                          <p:attrName>style.visibility</p:attrName>
                                        </p:attrNameLst>
                                      </p:cBhvr>
                                      <p:to>
                                        <p:strVal val="visible"/>
                                      </p:to>
                                    </p:set>
                                    <p:animEffect filter="fade" transition="in">
                                      <p:cBhvr>
                                        <p:cTn dur="1000"/>
                                        <p:tgtEl>
                                          <p:spTgt spid="170">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13" st="13"/>
                                            </p:txEl>
                                          </p:spTgt>
                                        </p:tgtEl>
                                        <p:attrNameLst>
                                          <p:attrName>style.visibility</p:attrName>
                                        </p:attrNameLst>
                                      </p:cBhvr>
                                      <p:to>
                                        <p:strVal val="visible"/>
                                      </p:to>
                                    </p:set>
                                    <p:animEffect filter="fade" transition="in">
                                      <p:cBhvr>
                                        <p:cTn dur="1000"/>
                                        <p:tgtEl>
                                          <p:spTgt spid="170">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9" name="Shape 589"/>
        <p:cNvGrpSpPr/>
        <p:nvPr/>
      </p:nvGrpSpPr>
      <p:grpSpPr>
        <a:xfrm>
          <a:off x="0" y="0"/>
          <a:ext cx="0" cy="0"/>
          <a:chOff x="0" y="0"/>
          <a:chExt cx="0" cy="0"/>
        </a:xfrm>
      </p:grpSpPr>
      <p:sp>
        <p:nvSpPr>
          <p:cNvPr id="590" name="Shape 590"/>
          <p:cNvSpPr txBox="1"/>
          <p:nvPr>
            <p:ph type="title"/>
          </p:nvPr>
        </p:nvSpPr>
        <p:spPr>
          <a:xfrm>
            <a:off x="184125" y="1419800"/>
            <a:ext cx="10972799" cy="3380998"/>
          </a:xfrm>
          <a:prstGeom prst="rect">
            <a:avLst/>
          </a:prstGeom>
          <a:noFill/>
          <a:ln>
            <a:noFill/>
          </a:ln>
        </p:spPr>
        <p:txBody>
          <a:bodyPr anchorCtr="0" anchor="b" bIns="60075" lIns="120150" rIns="120150" tIns="60075">
            <a:noAutofit/>
          </a:bodyPr>
          <a:lstStyle/>
          <a:p>
            <a:pPr indent="0" lvl="0" marL="0" marR="0" rtl="0" algn="ctr">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Data Analysis</a:t>
            </a:r>
          </a:p>
          <a:p>
            <a:pPr indent="0" lvl="0" marL="0" marR="0" rtl="0" algn="ctr">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chemeClr val="dk2"/>
              </a:buClr>
              <a:buSzPct val="25000"/>
              <a:buFont typeface="Arial"/>
              <a:buNone/>
            </a:pPr>
            <a:r>
              <a:rPr b="1" i="0" lang="en" sz="3200" u="none" cap="none" strike="noStrike">
                <a:solidFill>
                  <a:schemeClr val="dk2"/>
                </a:solidFill>
                <a:latin typeface="Arial"/>
                <a:ea typeface="Arial"/>
                <a:cs typeface="Arial"/>
                <a:sym typeface="Arial"/>
              </a:rPr>
              <a:t>Solution Design Mock Up</a:t>
            </a:r>
          </a:p>
          <a:p>
            <a:pPr indent="0" lvl="0" marL="0" marR="0" rtl="0" algn="ctr">
              <a:lnSpc>
                <a:spcPct val="100000"/>
              </a:lnSpc>
              <a:spcBef>
                <a:spcPts val="0"/>
              </a:spcBef>
              <a:spcAft>
                <a:spcPts val="0"/>
              </a:spcAft>
              <a:buClr>
                <a:schemeClr val="dk2"/>
              </a:buClr>
              <a:buSzPct val="25000"/>
              <a:buFont typeface="Arial"/>
              <a:buNone/>
            </a:pPr>
            <a:r>
              <a:rPr b="1" i="0" lang="en" sz="3200" u="none" cap="none" strike="noStrike">
                <a:solidFill>
                  <a:schemeClr val="dk2"/>
                </a:solidFill>
                <a:latin typeface="Arial"/>
                <a:ea typeface="Arial"/>
                <a:cs typeface="Arial"/>
                <a:sym typeface="Arial"/>
              </a:rPr>
              <a:t>Proposed Solution Benefits</a:t>
            </a:r>
          </a:p>
          <a:p>
            <a:pPr indent="0" lvl="0" marL="0" marR="0" rtl="0" algn="ctr">
              <a:lnSpc>
                <a:spcPct val="100000"/>
              </a:lnSpc>
              <a:spcBef>
                <a:spcPts val="0"/>
              </a:spcBef>
              <a:spcAft>
                <a:spcPts val="0"/>
              </a:spcAft>
              <a:buClr>
                <a:schemeClr val="dk2"/>
              </a:buClr>
              <a:buSzPct val="25000"/>
              <a:buFont typeface="Arial"/>
              <a:buNone/>
            </a:pPr>
            <a:r>
              <a:t/>
            </a:r>
            <a:endParaRPr b="1" i="0" sz="4000" u="none" cap="none" strike="noStrike">
              <a:solidFill>
                <a:schemeClr val="dk2"/>
              </a:solidFill>
              <a:latin typeface="Arial"/>
              <a:ea typeface="Arial"/>
              <a:cs typeface="Arial"/>
              <a:sym typeface="Arial"/>
            </a:endParaRPr>
          </a:p>
        </p:txBody>
      </p:sp>
      <p:pic>
        <p:nvPicPr>
          <p:cNvPr id="591" name="Shape 591"/>
          <p:cNvPicPr preferRelativeResize="0"/>
          <p:nvPr/>
        </p:nvPicPr>
        <p:blipFill rotWithShape="1">
          <a:blip r:embed="rId3">
            <a:alphaModFix/>
          </a:blip>
          <a:srcRect b="0" l="0" r="0" t="0"/>
          <a:stretch/>
        </p:blipFill>
        <p:spPr>
          <a:xfrm>
            <a:off x="639762" y="7286625"/>
            <a:ext cx="3840298" cy="720599"/>
          </a:xfrm>
          <a:prstGeom prst="rect">
            <a:avLst/>
          </a:prstGeom>
          <a:noFill/>
          <a:ln>
            <a:noFill/>
          </a:ln>
        </p:spPr>
      </p:pic>
      <p:sp>
        <p:nvSpPr>
          <p:cNvPr id="592" name="Shape 592"/>
          <p:cNvSpPr txBox="1"/>
          <p:nvPr>
            <p:ph idx="1" type="body"/>
          </p:nvPr>
        </p:nvSpPr>
        <p:spPr>
          <a:xfrm>
            <a:off x="281725" y="5486400"/>
            <a:ext cx="11894999" cy="1662900"/>
          </a:xfrm>
          <a:prstGeom prst="rect">
            <a:avLst/>
          </a:prstGeom>
          <a:noFill/>
          <a:ln>
            <a:noFill/>
          </a:ln>
        </p:spPr>
        <p:txBody>
          <a:bodyPr anchorCtr="0" anchor="t" bIns="60075" lIns="120150" rIns="120150" tIns="60075">
            <a:noAutofit/>
          </a:bodyPr>
          <a:lstStyle/>
          <a:p>
            <a:pPr indent="0" lvl="0" marL="0" marR="0" rtl="0" algn="l">
              <a:lnSpc>
                <a:spcPct val="100000"/>
              </a:lnSpc>
              <a:spcBef>
                <a:spcPts val="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a:p>
            <a:pPr indent="-449262" lvl="0" marL="449262" marR="0" rtl="0" algn="l">
              <a:lnSpc>
                <a:spcPct val="100000"/>
              </a:lnSpc>
              <a:spcBef>
                <a:spcPts val="800"/>
              </a:spcBef>
              <a:spcAft>
                <a:spcPts val="0"/>
              </a:spcAft>
              <a:buClr>
                <a:schemeClr val="dk2"/>
              </a:buClr>
              <a:buSzPct val="25000"/>
              <a:buFont typeface="Noto Sans Symbols"/>
              <a:buNone/>
            </a:pPr>
            <a:r>
              <a:t/>
            </a:r>
            <a:endParaRPr b="0" i="0" sz="4000" u="none" cap="none" strike="noStrike">
              <a:solidFill>
                <a:schemeClr val="dk1"/>
              </a:solidFill>
              <a:latin typeface="Arial"/>
              <a:ea typeface="Arial"/>
              <a:cs typeface="Arial"/>
              <a:sym typeface="Arial"/>
            </a:endParaRPr>
          </a:p>
          <a:p>
            <a:pPr indent="-463550" lvl="1" marL="908050" marR="0" rtl="0" algn="l">
              <a:lnSpc>
                <a:spcPct val="100000"/>
              </a:lnSpc>
              <a:spcBef>
                <a:spcPts val="54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463550" lvl="1" marL="908050" marR="0" rtl="0" algn="l">
              <a:lnSpc>
                <a:spcPct val="100000"/>
              </a:lnSpc>
              <a:spcBef>
                <a:spcPts val="54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463550" lvl="1" marL="908050" marR="0" rtl="0" algn="l">
              <a:lnSpc>
                <a:spcPct val="100000"/>
              </a:lnSpc>
              <a:spcBef>
                <a:spcPts val="640"/>
              </a:spcBef>
              <a:spcAft>
                <a:spcPts val="0"/>
              </a:spcAft>
              <a:buClr>
                <a:schemeClr val="accent2"/>
              </a:buClr>
              <a:buSzPct val="25000"/>
              <a:buFont typeface="Noto Sans Symbols"/>
              <a:buNone/>
            </a:pPr>
            <a:r>
              <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74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p:txBody>
      </p:sp>
      <p:pic>
        <p:nvPicPr>
          <p:cNvPr id="593" name="Shape 593"/>
          <p:cNvPicPr preferRelativeResize="0"/>
          <p:nvPr/>
        </p:nvPicPr>
        <p:blipFill>
          <a:blip r:embed="rId4">
            <a:alphaModFix/>
          </a:blip>
          <a:stretch>
            <a:fillRect/>
          </a:stretch>
        </p:blipFill>
        <p:spPr>
          <a:xfrm>
            <a:off x="2637362" y="403887"/>
            <a:ext cx="6600825" cy="660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93"/>
                                        </p:tgtEl>
                                        <p:attrNameLst>
                                          <p:attrName>style.visibility</p:attrName>
                                        </p:attrNameLst>
                                      </p:cBhvr>
                                      <p:to>
                                        <p:strVal val="visible"/>
                                      </p:to>
                                    </p:set>
                                    <p:anim calcmode="lin" valueType="num">
                                      <p:cBhvr additive="base">
                                        <p:cTn dur="1800"/>
                                        <p:tgtEl>
                                          <p:spTgt spid="593"/>
                                        </p:tgtEl>
                                        <p:attrNameLst>
                                          <p:attrName>ppt_w</p:attrName>
                                        </p:attrNameLst>
                                      </p:cBhvr>
                                      <p:tavLst>
                                        <p:tav fmla="" tm="0">
                                          <p:val>
                                            <p:strVal val="0"/>
                                          </p:val>
                                        </p:tav>
                                        <p:tav fmla="" tm="100000">
                                          <p:val>
                                            <p:strVal val="#ppt_w"/>
                                          </p:val>
                                        </p:tav>
                                      </p:tavLst>
                                    </p:anim>
                                    <p:anim calcmode="lin" valueType="num">
                                      <p:cBhvr additive="base">
                                        <p:cTn dur="1800"/>
                                        <p:tgtEl>
                                          <p:spTgt spid="59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8" name="Shape 598"/>
        <p:cNvGrpSpPr/>
        <p:nvPr/>
      </p:nvGrpSpPr>
      <p:grpSpPr>
        <a:xfrm>
          <a:off x="0" y="0"/>
          <a:ext cx="0" cy="0"/>
          <a:chOff x="0" y="0"/>
          <a:chExt cx="0" cy="0"/>
        </a:xfrm>
      </p:grpSpPr>
      <p:sp>
        <p:nvSpPr>
          <p:cNvPr id="599" name="Shape 599"/>
          <p:cNvSpPr txBox="1"/>
          <p:nvPr>
            <p:ph type="title"/>
          </p:nvPr>
        </p:nvSpPr>
        <p:spPr>
          <a:xfrm>
            <a:off x="202925" y="0"/>
            <a:ext cx="10561500" cy="720600"/>
          </a:xfrm>
          <a:prstGeom prst="rect">
            <a:avLst/>
          </a:prstGeom>
          <a:noFill/>
          <a:ln>
            <a:noFill/>
          </a:ln>
        </p:spPr>
        <p:txBody>
          <a:bodyPr anchorCtr="0" anchor="b" bIns="60075" lIns="120150" rIns="120150" tIns="6007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Solution Design Mockup</a:t>
            </a:r>
          </a:p>
        </p:txBody>
      </p:sp>
      <p:pic>
        <p:nvPicPr>
          <p:cNvPr id="600" name="Shape 600"/>
          <p:cNvPicPr preferRelativeResize="0"/>
          <p:nvPr/>
        </p:nvPicPr>
        <p:blipFill rotWithShape="1">
          <a:blip r:embed="rId3">
            <a:alphaModFix/>
          </a:blip>
          <a:srcRect b="0" l="0" r="0" t="0"/>
          <a:stretch/>
        </p:blipFill>
        <p:spPr>
          <a:xfrm>
            <a:off x="639762" y="7286625"/>
            <a:ext cx="3840160" cy="720724"/>
          </a:xfrm>
          <a:prstGeom prst="rect">
            <a:avLst/>
          </a:prstGeom>
          <a:noFill/>
          <a:ln>
            <a:noFill/>
          </a:ln>
        </p:spPr>
      </p:pic>
      <p:sp>
        <p:nvSpPr>
          <p:cNvPr id="601" name="Shape 601"/>
          <p:cNvSpPr txBox="1"/>
          <p:nvPr>
            <p:ph idx="1" type="body"/>
          </p:nvPr>
        </p:nvSpPr>
        <p:spPr>
          <a:xfrm>
            <a:off x="817124" y="611550"/>
            <a:ext cx="10765200" cy="6135600"/>
          </a:xfrm>
          <a:prstGeom prst="rect">
            <a:avLst/>
          </a:prstGeom>
          <a:noFill/>
          <a:ln>
            <a:noFill/>
          </a:ln>
        </p:spPr>
        <p:txBody>
          <a:bodyPr anchorCtr="0" anchor="t" bIns="60075" lIns="120150" rIns="120150" tIns="60075">
            <a:noAutofit/>
          </a:bodyPr>
          <a:lstStyle/>
          <a:p>
            <a:pPr indent="-449262" lvl="0" marL="449262" marR="0" rtl="0" algn="l">
              <a:lnSpc>
                <a:spcPct val="100000"/>
              </a:lnSpc>
              <a:spcBef>
                <a:spcPts val="0"/>
              </a:spcBef>
              <a:spcAft>
                <a:spcPts val="0"/>
              </a:spcAft>
              <a:buClr>
                <a:schemeClr val="dk2"/>
              </a:buClr>
              <a:buSzPct val="100000"/>
              <a:buFont typeface="Noto Sans Symbols"/>
              <a:buChar char="●"/>
            </a:pPr>
            <a:r>
              <a:rPr b="0" i="0" lang="en" sz="3200" u="none" cap="none" strike="noStrike">
                <a:solidFill>
                  <a:schemeClr val="dk1"/>
                </a:solidFill>
                <a:latin typeface="Arial"/>
                <a:ea typeface="Arial"/>
                <a:cs typeface="Arial"/>
                <a:sym typeface="Arial"/>
              </a:rPr>
              <a:t>Summit goal - showing insights </a:t>
            </a:r>
          </a:p>
          <a:p>
            <a:pPr indent="0" lvl="0" marL="0" marR="0" rtl="0" algn="l">
              <a:lnSpc>
                <a:spcPct val="100000"/>
              </a:lnSpc>
              <a:spcBef>
                <a:spcPts val="0"/>
              </a:spcBef>
              <a:spcAft>
                <a:spcPts val="0"/>
              </a:spcAft>
              <a:buClr>
                <a:schemeClr val="dk2"/>
              </a:buClr>
              <a:buSzPct val="25000"/>
              <a:buFont typeface="Noto Sans Symbols"/>
              <a:buNone/>
            </a:pPr>
            <a:r>
              <a:t/>
            </a:r>
            <a:endParaRPr b="0" i="0" sz="1400" u="none" cap="none" strike="noStrike">
              <a:solidFill>
                <a:schemeClr val="dk1"/>
              </a:solidFill>
              <a:latin typeface="Arial"/>
              <a:ea typeface="Arial"/>
              <a:cs typeface="Arial"/>
              <a:sym typeface="Arial"/>
            </a:endParaRPr>
          </a:p>
          <a:p>
            <a:pPr indent="-449263" lvl="0" marL="449263" marR="0" rtl="0" algn="l">
              <a:lnSpc>
                <a:spcPct val="100000"/>
              </a:lnSpc>
              <a:spcBef>
                <a:spcPts val="0"/>
              </a:spcBef>
              <a:spcAft>
                <a:spcPts val="0"/>
              </a:spcAft>
              <a:buClr>
                <a:schemeClr val="dk2"/>
              </a:buClr>
              <a:buSzPct val="100000"/>
              <a:buFont typeface="Noto Sans Symbols"/>
              <a:buChar char="●"/>
            </a:pPr>
            <a:r>
              <a:rPr b="0" i="0" lang="en" sz="3200" u="none" cap="none" strike="noStrike">
                <a:solidFill>
                  <a:schemeClr val="dk1"/>
                </a:solidFill>
                <a:latin typeface="Arial"/>
                <a:ea typeface="Arial"/>
                <a:cs typeface="Arial"/>
                <a:sym typeface="Arial"/>
              </a:rPr>
              <a:t>Our visualization principles</a:t>
            </a:r>
          </a:p>
          <a:p>
            <a:pPr indent="419100" lvl="1" marR="0" rtl="0" algn="l">
              <a:lnSpc>
                <a:spcPct val="100000"/>
              </a:lnSpc>
              <a:spcBef>
                <a:spcPts val="0"/>
              </a:spcBef>
              <a:spcAft>
                <a:spcPts val="0"/>
              </a:spcAft>
              <a:buClr>
                <a:schemeClr val="dk2"/>
              </a:buClr>
              <a:buSzPct val="100000"/>
              <a:buFont typeface="Noto Sans Symbols"/>
              <a:buChar char="●"/>
            </a:pPr>
            <a:r>
              <a:rPr b="0" i="0" lang="en" sz="2800" u="none" cap="none" strike="noStrike">
                <a:solidFill>
                  <a:schemeClr val="dk1"/>
                </a:solidFill>
                <a:latin typeface="Arial"/>
                <a:ea typeface="Arial"/>
                <a:cs typeface="Arial"/>
                <a:sym typeface="Arial"/>
              </a:rPr>
              <a:t>Provoke Thought about the Subject at Hand</a:t>
            </a:r>
          </a:p>
          <a:p>
            <a:pPr indent="419100" lvl="1" marR="0" rtl="0" algn="l">
              <a:lnSpc>
                <a:spcPct val="100000"/>
              </a:lnSpc>
              <a:spcBef>
                <a:spcPts val="0"/>
              </a:spcBef>
              <a:spcAft>
                <a:spcPts val="0"/>
              </a:spcAft>
              <a:buClr>
                <a:schemeClr val="dk2"/>
              </a:buClr>
              <a:buSzPct val="100000"/>
              <a:buFont typeface="Noto Sans Symbols"/>
              <a:buChar char="●"/>
            </a:pPr>
            <a:r>
              <a:rPr b="0" i="0" lang="en" sz="2800" u="none" cap="none" strike="noStrike">
                <a:solidFill>
                  <a:schemeClr val="dk1"/>
                </a:solidFill>
                <a:latin typeface="Arial"/>
                <a:ea typeface="Arial"/>
                <a:cs typeface="Arial"/>
                <a:sym typeface="Arial"/>
              </a:rPr>
              <a:t>Make Large Datasets Coherent</a:t>
            </a:r>
          </a:p>
          <a:p>
            <a:pPr indent="419100" lvl="1" marR="0" rtl="0" algn="l">
              <a:lnSpc>
                <a:spcPct val="100000"/>
              </a:lnSpc>
              <a:spcBef>
                <a:spcPts val="0"/>
              </a:spcBef>
              <a:spcAft>
                <a:spcPts val="0"/>
              </a:spcAft>
              <a:buClr>
                <a:schemeClr val="dk2"/>
              </a:buClr>
              <a:buSzPct val="100000"/>
              <a:buFont typeface="Noto Sans Symbols"/>
              <a:buChar char="●"/>
            </a:pPr>
            <a:r>
              <a:rPr b="0" i="0" lang="en" sz="2800" u="none" cap="none" strike="noStrike">
                <a:solidFill>
                  <a:schemeClr val="dk1"/>
                </a:solidFill>
                <a:latin typeface="Arial"/>
                <a:ea typeface="Arial"/>
                <a:cs typeface="Arial"/>
                <a:sym typeface="Arial"/>
              </a:rPr>
              <a:t>Reveal Data at Several Levels of Detail</a:t>
            </a:r>
          </a:p>
          <a:p>
            <a:pPr indent="0" lvl="0" marL="457200" marR="0" rtl="0" algn="l">
              <a:lnSpc>
                <a:spcPct val="100000"/>
              </a:lnSpc>
              <a:spcBef>
                <a:spcPts val="0"/>
              </a:spcBef>
              <a:spcAft>
                <a:spcPts val="0"/>
              </a:spcAft>
              <a:buClr>
                <a:schemeClr val="dk2"/>
              </a:buClr>
              <a:buSzPct val="25000"/>
              <a:buFont typeface="Noto Sans Symbols"/>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3200" u="none" cap="none" strike="noStrike">
              <a:solidFill>
                <a:schemeClr val="dk1"/>
              </a:solidFill>
              <a:latin typeface="Arial"/>
              <a:ea typeface="Arial"/>
              <a:cs typeface="Arial"/>
              <a:sym typeface="Arial"/>
            </a:endParaRPr>
          </a:p>
        </p:txBody>
      </p:sp>
      <p:pic>
        <p:nvPicPr>
          <p:cNvPr descr="http://www.eliteisinc.com/wp-content/uploads/2015/11/big-data1-500x320.png" id="602" name="Shape 602"/>
          <p:cNvPicPr preferRelativeResize="0"/>
          <p:nvPr/>
        </p:nvPicPr>
        <p:blipFill rotWithShape="1">
          <a:blip r:embed="rId4">
            <a:alphaModFix/>
          </a:blip>
          <a:srcRect b="0" l="0" r="0" t="0"/>
          <a:stretch/>
        </p:blipFill>
        <p:spPr>
          <a:xfrm>
            <a:off x="0" y="611550"/>
            <a:ext cx="11501700" cy="6361200"/>
          </a:xfrm>
          <a:prstGeom prst="rect">
            <a:avLst/>
          </a:prstGeom>
          <a:noFill/>
          <a:ln>
            <a:noFill/>
          </a:ln>
        </p:spPr>
      </p:pic>
      <p:sp>
        <p:nvSpPr>
          <p:cNvPr id="603" name="Shape 603"/>
          <p:cNvSpPr txBox="1"/>
          <p:nvPr/>
        </p:nvSpPr>
        <p:spPr>
          <a:xfrm>
            <a:off x="4274650" y="6573300"/>
            <a:ext cx="2850900" cy="417600"/>
          </a:xfrm>
          <a:prstGeom prst="rect">
            <a:avLst/>
          </a:prstGeom>
          <a:noFill/>
          <a:ln>
            <a:noFill/>
          </a:ln>
        </p:spPr>
        <p:txBody>
          <a:bodyPr anchorCtr="0" anchor="t" bIns="91425" lIns="91425" rIns="91425" tIns="91425">
            <a:noAutofit/>
          </a:bodyPr>
          <a:lstStyle/>
          <a:p>
            <a:pPr lvl="0">
              <a:spcBef>
                <a:spcPts val="0"/>
              </a:spcBef>
              <a:buNone/>
            </a:pPr>
            <a:r>
              <a:rPr b="1" lang="en"/>
              <a:t>SOLUTION DESIGN MASTER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0" st="0"/>
                                            </p:txEl>
                                          </p:spTgt>
                                        </p:tgtEl>
                                        <p:attrNameLst>
                                          <p:attrName>style.visibility</p:attrName>
                                        </p:attrNameLst>
                                      </p:cBhvr>
                                      <p:to>
                                        <p:strVal val="visible"/>
                                      </p:to>
                                    </p:set>
                                    <p:animEffect filter="fade" transition="in">
                                      <p:cBhvr>
                                        <p:cTn dur="1000"/>
                                        <p:tgtEl>
                                          <p:spTgt spid="6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1" st="1"/>
                                            </p:txEl>
                                          </p:spTgt>
                                        </p:tgtEl>
                                        <p:attrNameLst>
                                          <p:attrName>style.visibility</p:attrName>
                                        </p:attrNameLst>
                                      </p:cBhvr>
                                      <p:to>
                                        <p:strVal val="visible"/>
                                      </p:to>
                                    </p:set>
                                    <p:animEffect filter="fade" transition="in">
                                      <p:cBhvr>
                                        <p:cTn dur="1000"/>
                                        <p:tgtEl>
                                          <p:spTgt spid="6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2" st="2"/>
                                            </p:txEl>
                                          </p:spTgt>
                                        </p:tgtEl>
                                        <p:attrNameLst>
                                          <p:attrName>style.visibility</p:attrName>
                                        </p:attrNameLst>
                                      </p:cBhvr>
                                      <p:to>
                                        <p:strVal val="visible"/>
                                      </p:to>
                                    </p:set>
                                    <p:animEffect filter="fade" transition="in">
                                      <p:cBhvr>
                                        <p:cTn dur="1000"/>
                                        <p:tgtEl>
                                          <p:spTgt spid="6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3" st="3"/>
                                            </p:txEl>
                                          </p:spTgt>
                                        </p:tgtEl>
                                        <p:attrNameLst>
                                          <p:attrName>style.visibility</p:attrName>
                                        </p:attrNameLst>
                                      </p:cBhvr>
                                      <p:to>
                                        <p:strVal val="visible"/>
                                      </p:to>
                                    </p:set>
                                    <p:animEffect filter="fade" transition="in">
                                      <p:cBhvr>
                                        <p:cTn dur="1000"/>
                                        <p:tgtEl>
                                          <p:spTgt spid="6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4" st="4"/>
                                            </p:txEl>
                                          </p:spTgt>
                                        </p:tgtEl>
                                        <p:attrNameLst>
                                          <p:attrName>style.visibility</p:attrName>
                                        </p:attrNameLst>
                                      </p:cBhvr>
                                      <p:to>
                                        <p:strVal val="visible"/>
                                      </p:to>
                                    </p:set>
                                    <p:animEffect filter="fade" transition="in">
                                      <p:cBhvr>
                                        <p:cTn dur="1000"/>
                                        <p:tgtEl>
                                          <p:spTgt spid="6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5" st="5"/>
                                            </p:txEl>
                                          </p:spTgt>
                                        </p:tgtEl>
                                        <p:attrNameLst>
                                          <p:attrName>style.visibility</p:attrName>
                                        </p:attrNameLst>
                                      </p:cBhvr>
                                      <p:to>
                                        <p:strVal val="visible"/>
                                      </p:to>
                                    </p:set>
                                    <p:animEffect filter="fade" transition="in">
                                      <p:cBhvr>
                                        <p:cTn dur="1000"/>
                                        <p:tgtEl>
                                          <p:spTgt spid="60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6" st="6"/>
                                            </p:txEl>
                                          </p:spTgt>
                                        </p:tgtEl>
                                        <p:attrNameLst>
                                          <p:attrName>style.visibility</p:attrName>
                                        </p:attrNameLst>
                                      </p:cBhvr>
                                      <p:to>
                                        <p:strVal val="visible"/>
                                      </p:to>
                                    </p:set>
                                    <p:animEffect filter="fade" transition="in">
                                      <p:cBhvr>
                                        <p:cTn dur="1000"/>
                                        <p:tgtEl>
                                          <p:spTgt spid="60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7" st="7"/>
                                            </p:txEl>
                                          </p:spTgt>
                                        </p:tgtEl>
                                        <p:attrNameLst>
                                          <p:attrName>style.visibility</p:attrName>
                                        </p:attrNameLst>
                                      </p:cBhvr>
                                      <p:to>
                                        <p:strVal val="visible"/>
                                      </p:to>
                                    </p:set>
                                    <p:animEffect filter="fade" transition="in">
                                      <p:cBhvr>
                                        <p:cTn dur="1000"/>
                                        <p:tgtEl>
                                          <p:spTgt spid="60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8" name="Shape 608"/>
        <p:cNvGrpSpPr/>
        <p:nvPr/>
      </p:nvGrpSpPr>
      <p:grpSpPr>
        <a:xfrm>
          <a:off x="0" y="0"/>
          <a:ext cx="0" cy="0"/>
          <a:chOff x="0" y="0"/>
          <a:chExt cx="0" cy="0"/>
        </a:xfrm>
      </p:grpSpPr>
      <p:sp>
        <p:nvSpPr>
          <p:cNvPr id="609" name="Shape 609"/>
          <p:cNvSpPr txBox="1"/>
          <p:nvPr>
            <p:ph type="title"/>
          </p:nvPr>
        </p:nvSpPr>
        <p:spPr>
          <a:xfrm>
            <a:off x="150525" y="0"/>
            <a:ext cx="10561500" cy="720600"/>
          </a:xfrm>
          <a:prstGeom prst="rect">
            <a:avLst/>
          </a:prstGeom>
          <a:noFill/>
          <a:ln>
            <a:noFill/>
          </a:ln>
        </p:spPr>
        <p:txBody>
          <a:bodyPr anchorCtr="0" anchor="b" bIns="60075" lIns="120150" rIns="120150" tIns="6007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Solution Design Mockup</a:t>
            </a:r>
          </a:p>
        </p:txBody>
      </p:sp>
      <p:pic>
        <p:nvPicPr>
          <p:cNvPr id="610" name="Shape 610"/>
          <p:cNvPicPr preferRelativeResize="0"/>
          <p:nvPr/>
        </p:nvPicPr>
        <p:blipFill rotWithShape="1">
          <a:blip r:embed="rId3">
            <a:alphaModFix/>
          </a:blip>
          <a:srcRect b="0" l="0" r="0" t="0"/>
          <a:stretch/>
        </p:blipFill>
        <p:spPr>
          <a:xfrm>
            <a:off x="639762" y="7286625"/>
            <a:ext cx="3840300" cy="720600"/>
          </a:xfrm>
          <a:prstGeom prst="rect">
            <a:avLst/>
          </a:prstGeom>
          <a:noFill/>
          <a:ln>
            <a:noFill/>
          </a:ln>
        </p:spPr>
      </p:pic>
      <p:sp>
        <p:nvSpPr>
          <p:cNvPr id="611" name="Shape 611"/>
          <p:cNvSpPr txBox="1"/>
          <p:nvPr>
            <p:ph idx="1" type="body"/>
          </p:nvPr>
        </p:nvSpPr>
        <p:spPr>
          <a:xfrm>
            <a:off x="279550" y="720600"/>
            <a:ext cx="11995500" cy="6026400"/>
          </a:xfrm>
          <a:prstGeom prst="rect">
            <a:avLst/>
          </a:prstGeom>
          <a:noFill/>
          <a:ln>
            <a:noFill/>
          </a:ln>
        </p:spPr>
        <p:txBody>
          <a:bodyPr anchorCtr="0" anchor="t" bIns="60075" lIns="120150" rIns="120150" tIns="60075">
            <a:noAutofit/>
          </a:bodyPr>
          <a:lstStyle/>
          <a:p>
            <a:pPr indent="-431800" lvl="0" marL="457200" marR="0" rtl="0" algn="l">
              <a:lnSpc>
                <a:spcPct val="100000"/>
              </a:lnSpc>
              <a:spcBef>
                <a:spcPts val="0"/>
              </a:spcBef>
              <a:spcAft>
                <a:spcPts val="0"/>
              </a:spcAft>
              <a:buClr>
                <a:schemeClr val="dk1"/>
              </a:buClr>
              <a:buSzPct val="100000"/>
              <a:buFont typeface="Arial"/>
            </a:pPr>
            <a:r>
              <a:rPr b="0" i="0" lang="en" sz="3200" u="none" cap="none" strike="noStrike">
                <a:solidFill>
                  <a:schemeClr val="dk1"/>
                </a:solidFill>
                <a:latin typeface="Arial"/>
                <a:ea typeface="Arial"/>
                <a:cs typeface="Arial"/>
                <a:sym typeface="Arial"/>
              </a:rPr>
              <a:t>Dashboards for target users</a:t>
            </a:r>
          </a:p>
          <a:p>
            <a:pPr indent="0" lvl="0" marL="0" marR="0" rtl="0" algn="l">
              <a:lnSpc>
                <a:spcPct val="100000"/>
              </a:lnSpc>
              <a:spcBef>
                <a:spcPts val="0"/>
              </a:spcBef>
              <a:spcAft>
                <a:spcPts val="0"/>
              </a:spcAft>
              <a:buNone/>
            </a:pPr>
            <a:r>
              <a:rPr b="0" i="0" lang="en" sz="2800" u="none" cap="none" strike="noStrike">
                <a:solidFill>
                  <a:schemeClr val="dk1"/>
                </a:solidFill>
                <a:latin typeface="Arial"/>
                <a:ea typeface="Arial"/>
                <a:cs typeface="Arial"/>
                <a:sym typeface="Arial"/>
              </a:rPr>
              <a:t>Actuaries</a:t>
            </a:r>
            <a:r>
              <a:rPr lang="en"/>
              <a:t> 									  </a:t>
            </a:r>
            <a:r>
              <a:rPr lang="en" sz="2800"/>
              <a:t>Marketing / Product managers</a:t>
            </a:r>
          </a:p>
          <a:p>
            <a:pPr indent="0" lvl="0" marL="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rPr lang="en" sz="2800"/>
              <a:t>                                                            </a:t>
            </a:r>
          </a:p>
        </p:txBody>
      </p:sp>
      <p:grpSp>
        <p:nvGrpSpPr>
          <p:cNvPr id="612" name="Shape 612"/>
          <p:cNvGrpSpPr/>
          <p:nvPr/>
        </p:nvGrpSpPr>
        <p:grpSpPr>
          <a:xfrm>
            <a:off x="282872" y="1979199"/>
            <a:ext cx="5824893" cy="5175201"/>
            <a:chOff x="1355445" y="1422348"/>
            <a:chExt cx="9846000" cy="6400200"/>
          </a:xfrm>
        </p:grpSpPr>
        <p:pic>
          <p:nvPicPr>
            <p:cNvPr id="613" name="Shape 613"/>
            <p:cNvPicPr preferRelativeResize="0"/>
            <p:nvPr/>
          </p:nvPicPr>
          <p:blipFill rotWithShape="1">
            <a:blip r:embed="rId4">
              <a:alphaModFix/>
            </a:blip>
            <a:srcRect b="0" l="0" r="0" t="0"/>
            <a:stretch/>
          </p:blipFill>
          <p:spPr>
            <a:xfrm>
              <a:off x="1355445" y="1422348"/>
              <a:ext cx="9846000" cy="6400200"/>
            </a:xfrm>
            <a:prstGeom prst="rect">
              <a:avLst/>
            </a:prstGeom>
            <a:noFill/>
            <a:ln>
              <a:noFill/>
            </a:ln>
          </p:spPr>
        </p:pic>
        <p:sp>
          <p:nvSpPr>
            <p:cNvPr id="614" name="Shape 614"/>
            <p:cNvSpPr/>
            <p:nvPr/>
          </p:nvSpPr>
          <p:spPr>
            <a:xfrm>
              <a:off x="3722914" y="2367641"/>
              <a:ext cx="6906900" cy="587700"/>
            </a:xfrm>
            <a:prstGeom prst="rect">
              <a:avLst/>
            </a:prstGeom>
            <a:solidFill>
              <a:srgbClr val="F2F2F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15" name="Shape 615"/>
            <p:cNvSpPr/>
            <p:nvPr/>
          </p:nvSpPr>
          <p:spPr>
            <a:xfrm>
              <a:off x="3771180" y="5384714"/>
              <a:ext cx="6906900" cy="587700"/>
            </a:xfrm>
            <a:prstGeom prst="rect">
              <a:avLst/>
            </a:prstGeom>
            <a:solidFill>
              <a:srgbClr val="F2F2F2"/>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16" name="Shape 616"/>
            <p:cNvSpPr txBox="1"/>
            <p:nvPr/>
          </p:nvSpPr>
          <p:spPr>
            <a:xfrm>
              <a:off x="3640589" y="2714375"/>
              <a:ext cx="1678800" cy="307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Catastrophic Risks</a:t>
              </a:r>
            </a:p>
          </p:txBody>
        </p:sp>
        <p:sp>
          <p:nvSpPr>
            <p:cNvPr id="617" name="Shape 617"/>
            <p:cNvSpPr txBox="1"/>
            <p:nvPr/>
          </p:nvSpPr>
          <p:spPr>
            <a:xfrm>
              <a:off x="7379832" y="2765400"/>
              <a:ext cx="2432100" cy="307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Trend by Hazard Categories</a:t>
              </a:r>
            </a:p>
          </p:txBody>
        </p:sp>
        <p:sp>
          <p:nvSpPr>
            <p:cNvPr id="618" name="Shape 618"/>
            <p:cNvSpPr txBox="1"/>
            <p:nvPr/>
          </p:nvSpPr>
          <p:spPr>
            <a:xfrm>
              <a:off x="3771180" y="5390587"/>
              <a:ext cx="1279500" cy="3078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 sz="1400" u="none" cap="none" strike="noStrike">
                  <a:solidFill>
                    <a:srgbClr val="000000"/>
                  </a:solidFill>
                  <a:latin typeface="Arial"/>
                  <a:ea typeface="Arial"/>
                  <a:cs typeface="Arial"/>
                  <a:sym typeface="Arial"/>
                </a:rPr>
                <a:t>Report Status</a:t>
              </a:r>
            </a:p>
          </p:txBody>
        </p:sp>
      </p:grpSp>
      <p:pic>
        <p:nvPicPr>
          <p:cNvPr id="619" name="Shape 619"/>
          <p:cNvPicPr preferRelativeResize="0"/>
          <p:nvPr/>
        </p:nvPicPr>
        <p:blipFill>
          <a:blip r:embed="rId5">
            <a:alphaModFix/>
          </a:blip>
          <a:stretch>
            <a:fillRect/>
          </a:stretch>
        </p:blipFill>
        <p:spPr>
          <a:xfrm>
            <a:off x="6210100" y="1979200"/>
            <a:ext cx="5966300" cy="5048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xEl>
                                              <p:pRg end="0" st="0"/>
                                            </p:txEl>
                                          </p:spTgt>
                                        </p:tgtEl>
                                        <p:attrNameLst>
                                          <p:attrName>style.visibility</p:attrName>
                                        </p:attrNameLst>
                                      </p:cBhvr>
                                      <p:to>
                                        <p:strVal val="visible"/>
                                      </p:to>
                                    </p:set>
                                    <p:animEffect filter="fade" transition="in">
                                      <p:cBhvr>
                                        <p:cTn dur="1000"/>
                                        <p:tgtEl>
                                          <p:spTgt spid="6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xEl>
                                              <p:pRg end="1" st="1"/>
                                            </p:txEl>
                                          </p:spTgt>
                                        </p:tgtEl>
                                        <p:attrNameLst>
                                          <p:attrName>style.visibility</p:attrName>
                                        </p:attrNameLst>
                                      </p:cBhvr>
                                      <p:to>
                                        <p:strVal val="visible"/>
                                      </p:to>
                                    </p:set>
                                    <p:animEffect filter="fade" transition="in">
                                      <p:cBhvr>
                                        <p:cTn dur="1000"/>
                                        <p:tgtEl>
                                          <p:spTgt spid="6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xEl>
                                              <p:pRg end="2" st="2"/>
                                            </p:txEl>
                                          </p:spTgt>
                                        </p:tgtEl>
                                        <p:attrNameLst>
                                          <p:attrName>style.visibility</p:attrName>
                                        </p:attrNameLst>
                                      </p:cBhvr>
                                      <p:to>
                                        <p:strVal val="visible"/>
                                      </p:to>
                                    </p:set>
                                    <p:animEffect filter="fade" transition="in">
                                      <p:cBhvr>
                                        <p:cTn dur="1000"/>
                                        <p:tgtEl>
                                          <p:spTgt spid="6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1">
                                            <p:txEl>
                                              <p:pRg end="3" st="3"/>
                                            </p:txEl>
                                          </p:spTgt>
                                        </p:tgtEl>
                                        <p:attrNameLst>
                                          <p:attrName>style.visibility</p:attrName>
                                        </p:attrNameLst>
                                      </p:cBhvr>
                                      <p:to>
                                        <p:strVal val="visible"/>
                                      </p:to>
                                    </p:set>
                                    <p:animEffect filter="fade" transition="in">
                                      <p:cBhvr>
                                        <p:cTn dur="1000"/>
                                        <p:tgtEl>
                                          <p:spTgt spid="61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4" name="Shape 624"/>
        <p:cNvGrpSpPr/>
        <p:nvPr/>
      </p:nvGrpSpPr>
      <p:grpSpPr>
        <a:xfrm>
          <a:off x="0" y="0"/>
          <a:ext cx="0" cy="0"/>
          <a:chOff x="0" y="0"/>
          <a:chExt cx="0" cy="0"/>
        </a:xfrm>
      </p:grpSpPr>
      <p:sp>
        <p:nvSpPr>
          <p:cNvPr id="625" name="Shape 625"/>
          <p:cNvSpPr txBox="1"/>
          <p:nvPr>
            <p:ph type="title"/>
          </p:nvPr>
        </p:nvSpPr>
        <p:spPr>
          <a:xfrm>
            <a:off x="150525" y="0"/>
            <a:ext cx="10561500" cy="720600"/>
          </a:xfrm>
          <a:prstGeom prst="rect">
            <a:avLst/>
          </a:prstGeom>
          <a:noFill/>
          <a:ln>
            <a:noFill/>
          </a:ln>
        </p:spPr>
        <p:txBody>
          <a:bodyPr anchorCtr="0" anchor="b" bIns="60075" lIns="120150" rIns="120150" tIns="6007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Solution Design Mockup</a:t>
            </a:r>
          </a:p>
        </p:txBody>
      </p:sp>
      <p:pic>
        <p:nvPicPr>
          <p:cNvPr id="626" name="Shape 626"/>
          <p:cNvPicPr preferRelativeResize="0"/>
          <p:nvPr/>
        </p:nvPicPr>
        <p:blipFill rotWithShape="1">
          <a:blip r:embed="rId3">
            <a:alphaModFix/>
          </a:blip>
          <a:srcRect b="0" l="0" r="0" t="0"/>
          <a:stretch/>
        </p:blipFill>
        <p:spPr>
          <a:xfrm>
            <a:off x="639762" y="7286625"/>
            <a:ext cx="3840300" cy="720600"/>
          </a:xfrm>
          <a:prstGeom prst="rect">
            <a:avLst/>
          </a:prstGeom>
          <a:noFill/>
          <a:ln>
            <a:noFill/>
          </a:ln>
        </p:spPr>
      </p:pic>
      <p:sp>
        <p:nvSpPr>
          <p:cNvPr id="627" name="Shape 627"/>
          <p:cNvSpPr txBox="1"/>
          <p:nvPr>
            <p:ph idx="1" type="body"/>
          </p:nvPr>
        </p:nvSpPr>
        <p:spPr>
          <a:xfrm>
            <a:off x="279550" y="720600"/>
            <a:ext cx="11995500" cy="6026400"/>
          </a:xfrm>
          <a:prstGeom prst="rect">
            <a:avLst/>
          </a:prstGeom>
          <a:noFill/>
          <a:ln>
            <a:noFill/>
          </a:ln>
        </p:spPr>
        <p:txBody>
          <a:bodyPr anchorCtr="0" anchor="t" bIns="60075" lIns="120150" rIns="120150" tIns="60075">
            <a:noAutofit/>
          </a:bodyPr>
          <a:lstStyle/>
          <a:p>
            <a:pPr indent="-431800" lvl="0" marL="457200" marR="0" rtl="0" algn="l">
              <a:lnSpc>
                <a:spcPct val="100000"/>
              </a:lnSpc>
              <a:spcBef>
                <a:spcPts val="0"/>
              </a:spcBef>
              <a:spcAft>
                <a:spcPts val="0"/>
              </a:spcAft>
              <a:buClr>
                <a:schemeClr val="dk1"/>
              </a:buClr>
              <a:buSzPct val="100000"/>
              <a:buFont typeface="Arial"/>
            </a:pPr>
            <a:r>
              <a:rPr b="0" i="0" lang="en" sz="3200" u="none" cap="none" strike="noStrike">
                <a:solidFill>
                  <a:schemeClr val="dk1"/>
                </a:solidFill>
                <a:latin typeface="Arial"/>
                <a:ea typeface="Arial"/>
                <a:cs typeface="Arial"/>
                <a:sym typeface="Arial"/>
              </a:rPr>
              <a:t>Dashboards for target users</a:t>
            </a:r>
          </a:p>
          <a:p>
            <a:pPr indent="0" lvl="0" marL="0" marR="0" rtl="0" algn="l">
              <a:lnSpc>
                <a:spcPct val="100000"/>
              </a:lnSpc>
              <a:spcBef>
                <a:spcPts val="0"/>
              </a:spcBef>
              <a:spcAft>
                <a:spcPts val="0"/>
              </a:spcAft>
              <a:buNone/>
            </a:pPr>
            <a:r>
              <a:rPr lang="en" sz="2800">
                <a:solidFill>
                  <a:schemeClr val="dk2"/>
                </a:solidFill>
              </a:rPr>
              <a:t>Underwriter</a:t>
            </a:r>
            <a:r>
              <a:rPr lang="en"/>
              <a:t> 								  </a:t>
            </a:r>
            <a:r>
              <a:rPr lang="en" sz="2800">
                <a:solidFill>
                  <a:schemeClr val="dk2"/>
                </a:solidFill>
              </a:rPr>
              <a:t>Fraud Investigator</a:t>
            </a:r>
          </a:p>
          <a:p>
            <a:pPr indent="0" lvl="0" marL="0" marR="0" rtl="0" algn="l">
              <a:lnSpc>
                <a:spcPct val="100000"/>
              </a:lnSpc>
              <a:spcBef>
                <a:spcPts val="0"/>
              </a:spcBef>
              <a:spcAft>
                <a:spcPts val="0"/>
              </a:spcAft>
              <a:buNone/>
            </a:pPr>
            <a:r>
              <a:t/>
            </a:r>
            <a:endParaRPr sz="2800"/>
          </a:p>
          <a:p>
            <a:pPr indent="0" lvl="0" marL="0" marR="0" rtl="0" algn="l">
              <a:lnSpc>
                <a:spcPct val="100000"/>
              </a:lnSpc>
              <a:spcBef>
                <a:spcPts val="0"/>
              </a:spcBef>
              <a:spcAft>
                <a:spcPts val="0"/>
              </a:spcAft>
              <a:buNone/>
            </a:pPr>
            <a:r>
              <a:t/>
            </a:r>
            <a:endParaRPr/>
          </a:p>
          <a:p>
            <a:pPr indent="0" lvl="0" marL="457200" marR="0" rtl="0" algn="l">
              <a:lnSpc>
                <a:spcPct val="100000"/>
              </a:lnSpc>
              <a:spcBef>
                <a:spcPts val="0"/>
              </a:spcBef>
              <a:spcAft>
                <a:spcPts val="0"/>
              </a:spcAft>
              <a:buNone/>
            </a:pPr>
            <a:r>
              <a:rPr lang="en" sz="2800"/>
              <a:t>                                                            </a:t>
            </a:r>
          </a:p>
        </p:txBody>
      </p:sp>
      <p:pic>
        <p:nvPicPr>
          <p:cNvPr id="628" name="Shape 628"/>
          <p:cNvPicPr preferRelativeResize="0"/>
          <p:nvPr/>
        </p:nvPicPr>
        <p:blipFill rotWithShape="1">
          <a:blip r:embed="rId4">
            <a:alphaModFix/>
          </a:blip>
          <a:srcRect b="0" l="0" r="0" t="0"/>
          <a:stretch/>
        </p:blipFill>
        <p:spPr>
          <a:xfrm>
            <a:off x="279550" y="1758300"/>
            <a:ext cx="5730900" cy="5323500"/>
          </a:xfrm>
          <a:prstGeom prst="rect">
            <a:avLst/>
          </a:prstGeom>
          <a:noFill/>
          <a:ln>
            <a:noFill/>
          </a:ln>
        </p:spPr>
      </p:pic>
      <p:pic>
        <p:nvPicPr>
          <p:cNvPr id="629" name="Shape 629"/>
          <p:cNvPicPr preferRelativeResize="0"/>
          <p:nvPr/>
        </p:nvPicPr>
        <p:blipFill>
          <a:blip r:embed="rId5">
            <a:alphaModFix/>
          </a:blip>
          <a:stretch>
            <a:fillRect/>
          </a:stretch>
        </p:blipFill>
        <p:spPr>
          <a:xfrm>
            <a:off x="6010450" y="1883250"/>
            <a:ext cx="6667500" cy="5125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xEl>
                                              <p:pRg end="0" st="0"/>
                                            </p:txEl>
                                          </p:spTgt>
                                        </p:tgtEl>
                                        <p:attrNameLst>
                                          <p:attrName>style.visibility</p:attrName>
                                        </p:attrNameLst>
                                      </p:cBhvr>
                                      <p:to>
                                        <p:strVal val="visible"/>
                                      </p:to>
                                    </p:set>
                                    <p:animEffect filter="fade" transition="in">
                                      <p:cBhvr>
                                        <p:cTn dur="1000"/>
                                        <p:tgtEl>
                                          <p:spTgt spid="6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xEl>
                                              <p:pRg end="1" st="1"/>
                                            </p:txEl>
                                          </p:spTgt>
                                        </p:tgtEl>
                                        <p:attrNameLst>
                                          <p:attrName>style.visibility</p:attrName>
                                        </p:attrNameLst>
                                      </p:cBhvr>
                                      <p:to>
                                        <p:strVal val="visible"/>
                                      </p:to>
                                    </p:set>
                                    <p:animEffect filter="fade" transition="in">
                                      <p:cBhvr>
                                        <p:cTn dur="1000"/>
                                        <p:tgtEl>
                                          <p:spTgt spid="6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xEl>
                                              <p:pRg end="2" st="2"/>
                                            </p:txEl>
                                          </p:spTgt>
                                        </p:tgtEl>
                                        <p:attrNameLst>
                                          <p:attrName>style.visibility</p:attrName>
                                        </p:attrNameLst>
                                      </p:cBhvr>
                                      <p:to>
                                        <p:strVal val="visible"/>
                                      </p:to>
                                    </p:set>
                                    <p:animEffect filter="fade" transition="in">
                                      <p:cBhvr>
                                        <p:cTn dur="1000"/>
                                        <p:tgtEl>
                                          <p:spTgt spid="6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xEl>
                                              <p:pRg end="3" st="3"/>
                                            </p:txEl>
                                          </p:spTgt>
                                        </p:tgtEl>
                                        <p:attrNameLst>
                                          <p:attrName>style.visibility</p:attrName>
                                        </p:attrNameLst>
                                      </p:cBhvr>
                                      <p:to>
                                        <p:strVal val="visible"/>
                                      </p:to>
                                    </p:set>
                                    <p:animEffect filter="fade" transition="in">
                                      <p:cBhvr>
                                        <p:cTn dur="1000"/>
                                        <p:tgtEl>
                                          <p:spTgt spid="6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xEl>
                                              <p:pRg end="4" st="4"/>
                                            </p:txEl>
                                          </p:spTgt>
                                        </p:tgtEl>
                                        <p:attrNameLst>
                                          <p:attrName>style.visibility</p:attrName>
                                        </p:attrNameLst>
                                      </p:cBhvr>
                                      <p:to>
                                        <p:strVal val="visible"/>
                                      </p:to>
                                    </p:set>
                                    <p:animEffect filter="fade" transition="in">
                                      <p:cBhvr>
                                        <p:cTn dur="1000"/>
                                        <p:tgtEl>
                                          <p:spTgt spid="62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4" name="Shape 634"/>
        <p:cNvGrpSpPr/>
        <p:nvPr/>
      </p:nvGrpSpPr>
      <p:grpSpPr>
        <a:xfrm>
          <a:off x="0" y="0"/>
          <a:ext cx="0" cy="0"/>
          <a:chOff x="0" y="0"/>
          <a:chExt cx="0" cy="0"/>
        </a:xfrm>
      </p:grpSpPr>
      <p:sp>
        <p:nvSpPr>
          <p:cNvPr id="635" name="Shape 635"/>
          <p:cNvSpPr txBox="1"/>
          <p:nvPr>
            <p:ph type="title"/>
          </p:nvPr>
        </p:nvSpPr>
        <p:spPr>
          <a:xfrm>
            <a:off x="140537" y="-385425"/>
            <a:ext cx="10561500" cy="1225500"/>
          </a:xfrm>
          <a:prstGeom prst="rect">
            <a:avLst/>
          </a:prstGeom>
          <a:noFill/>
          <a:ln>
            <a:noFill/>
          </a:ln>
        </p:spPr>
        <p:txBody>
          <a:bodyPr anchorCtr="0" anchor="b" bIns="60075" lIns="120150" rIns="120150" tIns="6007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Proposed Solution Benefits</a:t>
            </a:r>
          </a:p>
        </p:txBody>
      </p:sp>
      <p:pic>
        <p:nvPicPr>
          <p:cNvPr id="636" name="Shape 636"/>
          <p:cNvPicPr preferRelativeResize="0"/>
          <p:nvPr/>
        </p:nvPicPr>
        <p:blipFill rotWithShape="1">
          <a:blip r:embed="rId3">
            <a:alphaModFix/>
          </a:blip>
          <a:srcRect b="0" l="0" r="0" t="0"/>
          <a:stretch/>
        </p:blipFill>
        <p:spPr>
          <a:xfrm>
            <a:off x="639762" y="7286625"/>
            <a:ext cx="3840160" cy="720724"/>
          </a:xfrm>
          <a:prstGeom prst="rect">
            <a:avLst/>
          </a:prstGeom>
          <a:noFill/>
          <a:ln>
            <a:noFill/>
          </a:ln>
        </p:spPr>
      </p:pic>
      <p:sp>
        <p:nvSpPr>
          <p:cNvPr id="637" name="Shape 637"/>
          <p:cNvSpPr txBox="1"/>
          <p:nvPr>
            <p:ph idx="1" type="body"/>
          </p:nvPr>
        </p:nvSpPr>
        <p:spPr>
          <a:xfrm>
            <a:off x="253250" y="769100"/>
            <a:ext cx="10942500" cy="6365400"/>
          </a:xfrm>
          <a:prstGeom prst="rect">
            <a:avLst/>
          </a:prstGeom>
          <a:noFill/>
          <a:ln>
            <a:noFill/>
          </a:ln>
        </p:spPr>
        <p:txBody>
          <a:bodyPr anchorCtr="0" anchor="t" bIns="60075" lIns="120150" rIns="120150" tIns="60075">
            <a:noAutofit/>
          </a:bodyPr>
          <a:lstStyle/>
          <a:p>
            <a:pPr indent="0" lvl="0" marL="0" marR="0" rtl="0" algn="l">
              <a:lnSpc>
                <a:spcPct val="100000"/>
              </a:lnSpc>
              <a:spcBef>
                <a:spcPts val="0"/>
              </a:spcBef>
              <a:spcAft>
                <a:spcPts val="0"/>
              </a:spcAft>
              <a:buNone/>
            </a:pPr>
            <a:r>
              <a:t/>
            </a:r>
            <a:endParaRPr sz="3200"/>
          </a:p>
          <a:p>
            <a:pPr indent="-228600" lvl="0" marL="457200" marR="0" rtl="0" algn="l">
              <a:lnSpc>
                <a:spcPct val="100000"/>
              </a:lnSpc>
              <a:spcBef>
                <a:spcPts val="0"/>
              </a:spcBef>
              <a:spcAft>
                <a:spcPts val="0"/>
              </a:spcAft>
            </a:pPr>
            <a:r>
              <a:rPr lang="en" sz="3200"/>
              <a:t>Benefits For Providers</a:t>
            </a:r>
            <a:r>
              <a:rPr lang="en"/>
              <a:t> </a:t>
            </a:r>
          </a:p>
          <a:p>
            <a:pPr indent="-501650" lvl="1" marL="908050" marR="0" rtl="0" algn="just">
              <a:lnSpc>
                <a:spcPct val="100000"/>
              </a:lnSpc>
              <a:spcBef>
                <a:spcPts val="640"/>
              </a:spcBef>
              <a:spcAft>
                <a:spcPts val="0"/>
              </a:spcAft>
              <a:buClr>
                <a:schemeClr val="accent2"/>
              </a:buClr>
              <a:buSzPct val="100000"/>
              <a:buFont typeface="Noto Sans Symbols"/>
              <a:buChar char="●"/>
            </a:pPr>
            <a:r>
              <a:rPr b="0" i="0" lang="en" sz="2800" u="none" cap="none" strike="noStrike">
                <a:solidFill>
                  <a:schemeClr val="dk1"/>
                </a:solidFill>
                <a:latin typeface="Arial"/>
                <a:ea typeface="Arial"/>
                <a:cs typeface="Arial"/>
                <a:sym typeface="Arial"/>
              </a:rPr>
              <a:t>Cost effective </a:t>
            </a:r>
            <a:r>
              <a:rPr lang="en" sz="2800"/>
              <a:t>and</a:t>
            </a:r>
            <a:r>
              <a:rPr b="0" i="0" lang="en" sz="2800" u="none" cap="none" strike="noStrike">
                <a:solidFill>
                  <a:schemeClr val="dk1"/>
                </a:solidFill>
                <a:latin typeface="Arial"/>
                <a:ea typeface="Arial"/>
                <a:cs typeface="Arial"/>
                <a:sym typeface="Arial"/>
              </a:rPr>
              <a:t> </a:t>
            </a:r>
            <a:r>
              <a:rPr lang="en" sz="2800"/>
              <a:t>Customer Centric</a:t>
            </a:r>
          </a:p>
          <a:p>
            <a:pPr indent="-501650" lvl="1" marL="908050" marR="0" rtl="0" algn="just">
              <a:lnSpc>
                <a:spcPct val="100000"/>
              </a:lnSpc>
              <a:spcBef>
                <a:spcPts val="640"/>
              </a:spcBef>
              <a:spcAft>
                <a:spcPts val="0"/>
              </a:spcAft>
              <a:buClr>
                <a:schemeClr val="accent2"/>
              </a:buClr>
              <a:buSzPct val="100000"/>
              <a:buFont typeface="Noto Sans Symbols"/>
              <a:buChar char="●"/>
            </a:pPr>
            <a:r>
              <a:rPr b="0" i="0" lang="en" sz="2800" u="none" cap="none" strike="noStrike">
                <a:solidFill>
                  <a:schemeClr val="dk1"/>
                </a:solidFill>
                <a:latin typeface="Arial"/>
                <a:ea typeface="Arial"/>
                <a:cs typeface="Arial"/>
                <a:sym typeface="Arial"/>
              </a:rPr>
              <a:t>Advanced </a:t>
            </a:r>
            <a:r>
              <a:rPr lang="en" sz="2800"/>
              <a:t>and transparent</a:t>
            </a:r>
          </a:p>
          <a:p>
            <a:pPr indent="-501650" lvl="1" marL="908050" marR="0" rtl="0" algn="just">
              <a:lnSpc>
                <a:spcPct val="100000"/>
              </a:lnSpc>
              <a:spcBef>
                <a:spcPts val="640"/>
              </a:spcBef>
              <a:spcAft>
                <a:spcPts val="0"/>
              </a:spcAft>
              <a:buClr>
                <a:schemeClr val="accent2"/>
              </a:buClr>
              <a:buSzPct val="100000"/>
              <a:buFont typeface="Noto Sans Symbols"/>
              <a:buChar char="●"/>
            </a:pPr>
            <a:r>
              <a:rPr lang="en" sz="2800"/>
              <a:t>Efficient, </a:t>
            </a:r>
            <a:r>
              <a:rPr b="0" i="0" lang="en" sz="2800" u="none" cap="none" strike="noStrike">
                <a:solidFill>
                  <a:schemeClr val="dk1"/>
                </a:solidFill>
                <a:latin typeface="Arial"/>
                <a:ea typeface="Arial"/>
                <a:cs typeface="Arial"/>
                <a:sym typeface="Arial"/>
              </a:rPr>
              <a:t>Reduced risk </a:t>
            </a:r>
            <a:r>
              <a:rPr lang="en" sz="2800"/>
              <a:t>and Fraud protected</a:t>
            </a:r>
          </a:p>
          <a:p>
            <a:pPr indent="0" lvl="0" marL="0" marR="0" rtl="0" algn="just">
              <a:lnSpc>
                <a:spcPct val="100000"/>
              </a:lnSpc>
              <a:spcBef>
                <a:spcPts val="640"/>
              </a:spcBef>
              <a:spcAft>
                <a:spcPts val="0"/>
              </a:spcAft>
              <a:buNone/>
            </a:pPr>
            <a:r>
              <a:t/>
            </a:r>
            <a:endParaRPr sz="2800"/>
          </a:p>
          <a:p>
            <a:pPr indent="-431800" lvl="0" marL="457200" marR="0" rtl="0" algn="just">
              <a:lnSpc>
                <a:spcPct val="100000"/>
              </a:lnSpc>
              <a:spcBef>
                <a:spcPts val="640"/>
              </a:spcBef>
              <a:spcAft>
                <a:spcPts val="0"/>
              </a:spcAft>
              <a:buSzPct val="100000"/>
            </a:pPr>
            <a:r>
              <a:rPr lang="en" sz="3200"/>
              <a:t>Benefits For Clients</a:t>
            </a:r>
          </a:p>
          <a:p>
            <a:pPr indent="-406400" lvl="1" marL="914400" rtl="0">
              <a:spcBef>
                <a:spcPts val="640"/>
              </a:spcBef>
              <a:buClr>
                <a:schemeClr val="accent2"/>
              </a:buClr>
              <a:buSzPct val="100000"/>
            </a:pPr>
            <a:r>
              <a:rPr lang="en" sz="2800"/>
              <a:t>Wide Range and Broad Coverage</a:t>
            </a:r>
          </a:p>
          <a:p>
            <a:pPr indent="-406400" lvl="1" marL="914400" rtl="0">
              <a:spcBef>
                <a:spcPts val="640"/>
              </a:spcBef>
              <a:buClr>
                <a:schemeClr val="accent2"/>
              </a:buClr>
              <a:buSzPct val="100000"/>
            </a:pPr>
            <a:r>
              <a:rPr lang="en" sz="2800"/>
              <a:t>Dynamic risk control, transparent and predictable</a:t>
            </a:r>
          </a:p>
          <a:p>
            <a:pPr indent="-406400" lvl="1" marL="914400" rtl="0">
              <a:spcBef>
                <a:spcPts val="640"/>
              </a:spcBef>
              <a:buClr>
                <a:schemeClr val="accent2"/>
              </a:buClr>
              <a:buSzPct val="100000"/>
            </a:pPr>
            <a:r>
              <a:rPr lang="en" sz="2800"/>
              <a:t>Early warnings and fast claims</a:t>
            </a:r>
            <a:br>
              <a:rPr lang="en" sz="3200"/>
            </a:br>
          </a:p>
          <a:p>
            <a:pPr indent="-463550" lvl="1" marL="908050" marR="0" rtl="0" algn="l">
              <a:lnSpc>
                <a:spcPct val="100000"/>
              </a:lnSpc>
              <a:spcBef>
                <a:spcPts val="640"/>
              </a:spcBef>
              <a:spcAft>
                <a:spcPts val="0"/>
              </a:spcAft>
              <a:buClr>
                <a:schemeClr val="accent2"/>
              </a:buClr>
              <a:buSzPct val="25000"/>
              <a:buFont typeface="Noto Sans Symbols"/>
              <a:buNone/>
            </a:pPr>
            <a:r>
              <a:t/>
            </a:r>
            <a:endParaRPr b="0" i="0" sz="32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0" st="0"/>
                                            </p:txEl>
                                          </p:spTgt>
                                        </p:tgtEl>
                                        <p:attrNameLst>
                                          <p:attrName>style.visibility</p:attrName>
                                        </p:attrNameLst>
                                      </p:cBhvr>
                                      <p:to>
                                        <p:strVal val="visible"/>
                                      </p:to>
                                    </p:set>
                                    <p:animEffect filter="fade" transition="in">
                                      <p:cBhvr>
                                        <p:cTn dur="1000"/>
                                        <p:tgtEl>
                                          <p:spTgt spid="6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1" st="1"/>
                                            </p:txEl>
                                          </p:spTgt>
                                        </p:tgtEl>
                                        <p:attrNameLst>
                                          <p:attrName>style.visibility</p:attrName>
                                        </p:attrNameLst>
                                      </p:cBhvr>
                                      <p:to>
                                        <p:strVal val="visible"/>
                                      </p:to>
                                    </p:set>
                                    <p:animEffect filter="fade" transition="in">
                                      <p:cBhvr>
                                        <p:cTn dur="1000"/>
                                        <p:tgtEl>
                                          <p:spTgt spid="6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2" st="2"/>
                                            </p:txEl>
                                          </p:spTgt>
                                        </p:tgtEl>
                                        <p:attrNameLst>
                                          <p:attrName>style.visibility</p:attrName>
                                        </p:attrNameLst>
                                      </p:cBhvr>
                                      <p:to>
                                        <p:strVal val="visible"/>
                                      </p:to>
                                    </p:set>
                                    <p:animEffect filter="fade" transition="in">
                                      <p:cBhvr>
                                        <p:cTn dur="1000"/>
                                        <p:tgtEl>
                                          <p:spTgt spid="6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3" st="3"/>
                                            </p:txEl>
                                          </p:spTgt>
                                        </p:tgtEl>
                                        <p:attrNameLst>
                                          <p:attrName>style.visibility</p:attrName>
                                        </p:attrNameLst>
                                      </p:cBhvr>
                                      <p:to>
                                        <p:strVal val="visible"/>
                                      </p:to>
                                    </p:set>
                                    <p:animEffect filter="fade" transition="in">
                                      <p:cBhvr>
                                        <p:cTn dur="1000"/>
                                        <p:tgtEl>
                                          <p:spTgt spid="6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4" st="4"/>
                                            </p:txEl>
                                          </p:spTgt>
                                        </p:tgtEl>
                                        <p:attrNameLst>
                                          <p:attrName>style.visibility</p:attrName>
                                        </p:attrNameLst>
                                      </p:cBhvr>
                                      <p:to>
                                        <p:strVal val="visible"/>
                                      </p:to>
                                    </p:set>
                                    <p:animEffect filter="fade" transition="in">
                                      <p:cBhvr>
                                        <p:cTn dur="1000"/>
                                        <p:tgtEl>
                                          <p:spTgt spid="63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5" st="5"/>
                                            </p:txEl>
                                          </p:spTgt>
                                        </p:tgtEl>
                                        <p:attrNameLst>
                                          <p:attrName>style.visibility</p:attrName>
                                        </p:attrNameLst>
                                      </p:cBhvr>
                                      <p:to>
                                        <p:strVal val="visible"/>
                                      </p:to>
                                    </p:set>
                                    <p:animEffect filter="fade" transition="in">
                                      <p:cBhvr>
                                        <p:cTn dur="1000"/>
                                        <p:tgtEl>
                                          <p:spTgt spid="63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6" st="6"/>
                                            </p:txEl>
                                          </p:spTgt>
                                        </p:tgtEl>
                                        <p:attrNameLst>
                                          <p:attrName>style.visibility</p:attrName>
                                        </p:attrNameLst>
                                      </p:cBhvr>
                                      <p:to>
                                        <p:strVal val="visible"/>
                                      </p:to>
                                    </p:set>
                                    <p:animEffect filter="fade" transition="in">
                                      <p:cBhvr>
                                        <p:cTn dur="1000"/>
                                        <p:tgtEl>
                                          <p:spTgt spid="63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7" st="7"/>
                                            </p:txEl>
                                          </p:spTgt>
                                        </p:tgtEl>
                                        <p:attrNameLst>
                                          <p:attrName>style.visibility</p:attrName>
                                        </p:attrNameLst>
                                      </p:cBhvr>
                                      <p:to>
                                        <p:strVal val="visible"/>
                                      </p:to>
                                    </p:set>
                                    <p:animEffect filter="fade" transition="in">
                                      <p:cBhvr>
                                        <p:cTn dur="1000"/>
                                        <p:tgtEl>
                                          <p:spTgt spid="63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8" st="8"/>
                                            </p:txEl>
                                          </p:spTgt>
                                        </p:tgtEl>
                                        <p:attrNameLst>
                                          <p:attrName>style.visibility</p:attrName>
                                        </p:attrNameLst>
                                      </p:cBhvr>
                                      <p:to>
                                        <p:strVal val="visible"/>
                                      </p:to>
                                    </p:set>
                                    <p:animEffect filter="fade" transition="in">
                                      <p:cBhvr>
                                        <p:cTn dur="1000"/>
                                        <p:tgtEl>
                                          <p:spTgt spid="63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9" st="9"/>
                                            </p:txEl>
                                          </p:spTgt>
                                        </p:tgtEl>
                                        <p:attrNameLst>
                                          <p:attrName>style.visibility</p:attrName>
                                        </p:attrNameLst>
                                      </p:cBhvr>
                                      <p:to>
                                        <p:strVal val="visible"/>
                                      </p:to>
                                    </p:set>
                                    <p:animEffect filter="fade" transition="in">
                                      <p:cBhvr>
                                        <p:cTn dur="1000"/>
                                        <p:tgtEl>
                                          <p:spTgt spid="63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10" st="10"/>
                                            </p:txEl>
                                          </p:spTgt>
                                        </p:tgtEl>
                                        <p:attrNameLst>
                                          <p:attrName>style.visibility</p:attrName>
                                        </p:attrNameLst>
                                      </p:cBhvr>
                                      <p:to>
                                        <p:strVal val="visible"/>
                                      </p:to>
                                    </p:set>
                                    <p:animEffect filter="fade" transition="in">
                                      <p:cBhvr>
                                        <p:cTn dur="1000"/>
                                        <p:tgtEl>
                                          <p:spTgt spid="637">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2" name="Shape 642"/>
        <p:cNvGrpSpPr/>
        <p:nvPr/>
      </p:nvGrpSpPr>
      <p:grpSpPr>
        <a:xfrm>
          <a:off x="0" y="0"/>
          <a:ext cx="0" cy="0"/>
          <a:chOff x="0" y="0"/>
          <a:chExt cx="0" cy="0"/>
        </a:xfrm>
      </p:grpSpPr>
      <p:sp>
        <p:nvSpPr>
          <p:cNvPr id="643" name="Shape 643"/>
          <p:cNvSpPr txBox="1"/>
          <p:nvPr>
            <p:ph type="title"/>
          </p:nvPr>
        </p:nvSpPr>
        <p:spPr>
          <a:xfrm>
            <a:off x="184125" y="615425"/>
            <a:ext cx="10972800" cy="3835800"/>
          </a:xfrm>
          <a:prstGeom prst="rect">
            <a:avLst/>
          </a:prstGeom>
          <a:noFill/>
          <a:ln>
            <a:noFill/>
          </a:ln>
        </p:spPr>
        <p:txBody>
          <a:bodyPr anchorCtr="0" anchor="b" bIns="60075" lIns="120150" rIns="120150" tIns="60075">
            <a:noAutofit/>
          </a:bodyPr>
          <a:lstStyle/>
          <a:p>
            <a:pPr indent="0" lvl="0" marL="0" marR="0" rtl="0" algn="ctr">
              <a:lnSpc>
                <a:spcPct val="100000"/>
              </a:lnSpc>
              <a:spcBef>
                <a:spcPts val="0"/>
              </a:spcBef>
              <a:spcAft>
                <a:spcPts val="0"/>
              </a:spcAft>
              <a:buClr>
                <a:schemeClr val="dk2"/>
              </a:buClr>
              <a:buSzPct val="25000"/>
              <a:buFont typeface="Arial"/>
              <a:buNone/>
            </a:pPr>
            <a:r>
              <a:rPr lang="en" sz="9600"/>
              <a:t>Thank You</a:t>
            </a:r>
          </a:p>
        </p:txBody>
      </p:sp>
      <p:pic>
        <p:nvPicPr>
          <p:cNvPr id="644" name="Shape 644"/>
          <p:cNvPicPr preferRelativeResize="0"/>
          <p:nvPr/>
        </p:nvPicPr>
        <p:blipFill rotWithShape="1">
          <a:blip r:embed="rId3">
            <a:alphaModFix/>
          </a:blip>
          <a:srcRect b="0" l="0" r="0" t="0"/>
          <a:stretch/>
        </p:blipFill>
        <p:spPr>
          <a:xfrm>
            <a:off x="639762" y="7286625"/>
            <a:ext cx="3840300" cy="720600"/>
          </a:xfrm>
          <a:prstGeom prst="rect">
            <a:avLst/>
          </a:prstGeom>
          <a:noFill/>
          <a:ln>
            <a:noFill/>
          </a:ln>
        </p:spPr>
      </p:pic>
      <p:sp>
        <p:nvSpPr>
          <p:cNvPr id="645" name="Shape 645"/>
          <p:cNvSpPr txBox="1"/>
          <p:nvPr>
            <p:ph idx="1" type="body"/>
          </p:nvPr>
        </p:nvSpPr>
        <p:spPr>
          <a:xfrm>
            <a:off x="281725" y="5486400"/>
            <a:ext cx="11895000" cy="1662900"/>
          </a:xfrm>
          <a:prstGeom prst="rect">
            <a:avLst/>
          </a:prstGeom>
          <a:noFill/>
          <a:ln>
            <a:noFill/>
          </a:ln>
        </p:spPr>
        <p:txBody>
          <a:bodyPr anchorCtr="0" anchor="t" bIns="60075" lIns="120150" rIns="120150" tIns="60075">
            <a:noAutofit/>
          </a:bodyPr>
          <a:lstStyle/>
          <a:p>
            <a:pPr indent="0" lvl="0" marL="0" marR="0" rtl="0" algn="l">
              <a:lnSpc>
                <a:spcPct val="100000"/>
              </a:lnSpc>
              <a:spcBef>
                <a:spcPts val="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a:p>
            <a:pPr indent="-449262" lvl="0" marL="449262" marR="0" rtl="0" algn="l">
              <a:lnSpc>
                <a:spcPct val="100000"/>
              </a:lnSpc>
              <a:spcBef>
                <a:spcPts val="800"/>
              </a:spcBef>
              <a:spcAft>
                <a:spcPts val="0"/>
              </a:spcAft>
              <a:buClr>
                <a:schemeClr val="dk2"/>
              </a:buClr>
              <a:buSzPct val="25000"/>
              <a:buFont typeface="Noto Sans Symbols"/>
              <a:buNone/>
            </a:pPr>
            <a:r>
              <a:t/>
            </a:r>
            <a:endParaRPr b="0" i="0" sz="4000" u="none" cap="none" strike="noStrike">
              <a:solidFill>
                <a:schemeClr val="dk1"/>
              </a:solidFill>
              <a:latin typeface="Arial"/>
              <a:ea typeface="Arial"/>
              <a:cs typeface="Arial"/>
              <a:sym typeface="Arial"/>
            </a:endParaRPr>
          </a:p>
          <a:p>
            <a:pPr indent="-463550" lvl="1" marL="908050" marR="0" rtl="0" algn="l">
              <a:lnSpc>
                <a:spcPct val="100000"/>
              </a:lnSpc>
              <a:spcBef>
                <a:spcPts val="54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463550" lvl="1" marL="908050" marR="0" rtl="0" algn="l">
              <a:lnSpc>
                <a:spcPct val="100000"/>
              </a:lnSpc>
              <a:spcBef>
                <a:spcPts val="54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463550" lvl="1" marL="908050" marR="0" rtl="0" algn="l">
              <a:lnSpc>
                <a:spcPct val="100000"/>
              </a:lnSpc>
              <a:spcBef>
                <a:spcPts val="640"/>
              </a:spcBef>
              <a:spcAft>
                <a:spcPts val="0"/>
              </a:spcAft>
              <a:buClr>
                <a:schemeClr val="accent2"/>
              </a:buClr>
              <a:buSzPct val="25000"/>
              <a:buFont typeface="Noto Sans Symbols"/>
              <a:buNone/>
            </a:pPr>
            <a:r>
              <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74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ph type="title"/>
          </p:nvPr>
        </p:nvSpPr>
        <p:spPr>
          <a:xfrm>
            <a:off x="543875" y="146050"/>
            <a:ext cx="10061699" cy="720599"/>
          </a:xfrm>
          <a:prstGeom prst="rect">
            <a:avLst/>
          </a:prstGeom>
          <a:noFill/>
          <a:ln>
            <a:noFill/>
          </a:ln>
        </p:spPr>
        <p:txBody>
          <a:bodyPr anchorCtr="0" anchor="b" bIns="60075" lIns="120150" rIns="120150" tIns="6007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Key Trends</a:t>
            </a:r>
          </a:p>
        </p:txBody>
      </p:sp>
      <p:pic>
        <p:nvPicPr>
          <p:cNvPr id="177" name="Shape 177"/>
          <p:cNvPicPr preferRelativeResize="0"/>
          <p:nvPr/>
        </p:nvPicPr>
        <p:blipFill rotWithShape="1">
          <a:blip r:embed="rId3">
            <a:alphaModFix/>
          </a:blip>
          <a:srcRect b="0" l="0" r="0" t="0"/>
          <a:stretch/>
        </p:blipFill>
        <p:spPr>
          <a:xfrm>
            <a:off x="639762" y="7286625"/>
            <a:ext cx="3840160" cy="720724"/>
          </a:xfrm>
          <a:prstGeom prst="rect">
            <a:avLst/>
          </a:prstGeom>
          <a:noFill/>
          <a:ln>
            <a:noFill/>
          </a:ln>
        </p:spPr>
      </p:pic>
      <p:sp>
        <p:nvSpPr>
          <p:cNvPr id="178" name="Shape 178"/>
          <p:cNvSpPr txBox="1"/>
          <p:nvPr>
            <p:ph idx="1" type="body"/>
          </p:nvPr>
        </p:nvSpPr>
        <p:spPr>
          <a:xfrm>
            <a:off x="639762" y="1075675"/>
            <a:ext cx="11247299" cy="1362724"/>
          </a:xfrm>
          <a:prstGeom prst="rect">
            <a:avLst/>
          </a:prstGeom>
          <a:noFill/>
          <a:ln>
            <a:noFill/>
          </a:ln>
        </p:spPr>
        <p:txBody>
          <a:bodyPr anchorCtr="0" anchor="t" bIns="60075" lIns="120150" rIns="120150" tIns="60075">
            <a:noAutofit/>
          </a:bodyPr>
          <a:lstStyle/>
          <a:p>
            <a:pPr indent="-449263" lvl="0" marL="449263" marR="0" rtl="0" algn="l">
              <a:lnSpc>
                <a:spcPct val="100000"/>
              </a:lnSpc>
              <a:spcBef>
                <a:spcPts val="0"/>
              </a:spcBef>
              <a:spcAft>
                <a:spcPts val="0"/>
              </a:spcAft>
              <a:buClr>
                <a:schemeClr val="dk2"/>
              </a:buClr>
              <a:buSzPct val="100000"/>
              <a:buFont typeface="Noto Sans Symbols"/>
              <a:buChar char="●"/>
            </a:pPr>
            <a:r>
              <a:rPr b="0" i="0" lang="en" sz="3200" u="none" cap="none" strike="noStrike">
                <a:solidFill>
                  <a:schemeClr val="dk2"/>
                </a:solidFill>
                <a:latin typeface="Arial"/>
                <a:ea typeface="Arial"/>
                <a:cs typeface="Arial"/>
                <a:sym typeface="Arial"/>
              </a:rPr>
              <a:t>Use of Big Data in Agriculture is rapidly increasing</a:t>
            </a:r>
          </a:p>
          <a:p>
            <a:pPr indent="-501650" lvl="1" marL="908050" marR="0" rtl="0" algn="l">
              <a:lnSpc>
                <a:spcPct val="100000"/>
              </a:lnSpc>
              <a:spcBef>
                <a:spcPts val="640"/>
              </a:spcBef>
              <a:spcAft>
                <a:spcPts val="0"/>
              </a:spcAft>
              <a:buClr>
                <a:schemeClr val="accent2"/>
              </a:buClr>
              <a:buSzPct val="100000"/>
              <a:buFont typeface="Noto Sans Symbols"/>
              <a:buChar char="●"/>
            </a:pPr>
            <a:r>
              <a:rPr b="0" i="0" lang="en" sz="2800" u="none" cap="none" strike="noStrike">
                <a:solidFill>
                  <a:schemeClr val="dk2"/>
                </a:solidFill>
                <a:latin typeface="Arial"/>
                <a:ea typeface="Arial"/>
                <a:cs typeface="Arial"/>
                <a:sym typeface="Arial"/>
              </a:rPr>
              <a:t>Farm Insurance can leverage innovations</a:t>
            </a:r>
            <a:br>
              <a:rPr b="0" i="0" lang="en" sz="2800" u="none" cap="none" strike="noStrike">
                <a:solidFill>
                  <a:schemeClr val="dk1"/>
                </a:solidFill>
                <a:latin typeface="Arial"/>
                <a:ea typeface="Arial"/>
                <a:cs typeface="Arial"/>
                <a:sym typeface="Arial"/>
              </a:rPr>
            </a:br>
          </a:p>
          <a:p>
            <a:pPr indent="-449263" lvl="0" marL="449263" marR="0" rtl="0" algn="l">
              <a:lnSpc>
                <a:spcPct val="100000"/>
              </a:lnSpc>
              <a:spcBef>
                <a:spcPts val="740"/>
              </a:spcBef>
              <a:spcAft>
                <a:spcPts val="0"/>
              </a:spcAft>
              <a:buClr>
                <a:schemeClr val="dk2"/>
              </a:buClr>
              <a:buSzPct val="100000"/>
              <a:buFont typeface="Noto Sans Symbols"/>
              <a:buChar char="●"/>
            </a:pPr>
            <a:r>
              <a:rPr b="0" i="0" lang="en" sz="3200" u="none" cap="none" strike="noStrike">
                <a:solidFill>
                  <a:schemeClr val="dk2"/>
                </a:solidFill>
                <a:latin typeface="Arial"/>
                <a:ea typeface="Arial"/>
                <a:cs typeface="Arial"/>
                <a:sym typeface="Arial"/>
              </a:rPr>
              <a:t>Key sources of data relevant to Farm Insurance</a:t>
            </a:r>
          </a:p>
          <a:p>
            <a:pPr indent="-501650" lvl="1" marL="908050" marR="0" rtl="0" algn="l">
              <a:lnSpc>
                <a:spcPct val="100000"/>
              </a:lnSpc>
              <a:spcBef>
                <a:spcPts val="640"/>
              </a:spcBef>
              <a:spcAft>
                <a:spcPts val="0"/>
              </a:spcAft>
              <a:buClr>
                <a:schemeClr val="accent2"/>
              </a:buClr>
              <a:buSzPct val="100000"/>
              <a:buFont typeface="Noto Sans Symbols"/>
              <a:buChar char="●"/>
            </a:pPr>
            <a:r>
              <a:rPr b="0" i="0" lang="en" sz="2800" u="none" cap="none" strike="noStrike">
                <a:solidFill>
                  <a:schemeClr val="dk2"/>
                </a:solidFill>
                <a:latin typeface="Arial"/>
                <a:ea typeface="Arial"/>
                <a:cs typeface="Arial"/>
                <a:sym typeface="Arial"/>
              </a:rPr>
              <a:t>Yield Data</a:t>
            </a:r>
          </a:p>
          <a:p>
            <a:pPr indent="-501650" lvl="1" marL="908050" marR="0" rtl="0" algn="l">
              <a:lnSpc>
                <a:spcPct val="100000"/>
              </a:lnSpc>
              <a:spcBef>
                <a:spcPts val="640"/>
              </a:spcBef>
              <a:spcAft>
                <a:spcPts val="0"/>
              </a:spcAft>
              <a:buClr>
                <a:schemeClr val="accent2"/>
              </a:buClr>
              <a:buSzPct val="100000"/>
              <a:buFont typeface="Noto Sans Symbols"/>
              <a:buChar char="●"/>
            </a:pPr>
            <a:r>
              <a:rPr b="0" i="0" lang="en" sz="2800" u="none" cap="none" strike="noStrike">
                <a:solidFill>
                  <a:schemeClr val="dk2"/>
                </a:solidFill>
                <a:latin typeface="Arial"/>
                <a:ea typeface="Arial"/>
                <a:cs typeface="Arial"/>
                <a:sym typeface="Arial"/>
              </a:rPr>
              <a:t>Weather Data</a:t>
            </a:r>
          </a:p>
          <a:p>
            <a:pPr indent="-501650" lvl="1" marL="908050" marR="0" rtl="0" algn="l">
              <a:lnSpc>
                <a:spcPct val="100000"/>
              </a:lnSpc>
              <a:spcBef>
                <a:spcPts val="640"/>
              </a:spcBef>
              <a:spcAft>
                <a:spcPts val="0"/>
              </a:spcAft>
              <a:buClr>
                <a:schemeClr val="accent2"/>
              </a:buClr>
              <a:buSzPct val="100000"/>
              <a:buFont typeface="Noto Sans Symbols"/>
              <a:buChar char="●"/>
            </a:pPr>
            <a:r>
              <a:rPr b="0" i="0" lang="en" sz="2800" u="none" cap="none" strike="noStrike">
                <a:solidFill>
                  <a:schemeClr val="dk2"/>
                </a:solidFill>
                <a:latin typeface="Arial"/>
                <a:ea typeface="Arial"/>
                <a:cs typeface="Arial"/>
                <a:sym typeface="Arial"/>
              </a:rPr>
              <a:t>Sensing Data</a:t>
            </a:r>
          </a:p>
          <a:p>
            <a:pPr indent="-501650" lvl="1" marL="908050" marR="0" rtl="0" algn="l">
              <a:lnSpc>
                <a:spcPct val="100000"/>
              </a:lnSpc>
              <a:spcBef>
                <a:spcPts val="640"/>
              </a:spcBef>
              <a:spcAft>
                <a:spcPts val="0"/>
              </a:spcAft>
              <a:buClr>
                <a:schemeClr val="accent2"/>
              </a:buClr>
              <a:buSzPct val="100000"/>
              <a:buFont typeface="Noto Sans Symbols"/>
              <a:buChar char="●"/>
            </a:pPr>
            <a:r>
              <a:rPr b="0" i="0" lang="en" sz="2800" u="none" cap="none" strike="noStrike">
                <a:solidFill>
                  <a:schemeClr val="dk2"/>
                </a:solidFill>
                <a:latin typeface="Arial"/>
                <a:ea typeface="Arial"/>
                <a:cs typeface="Arial"/>
                <a:sym typeface="Arial"/>
              </a:rPr>
              <a:t>Customer Sentiment Data, Social Media</a:t>
            </a:r>
            <a:br>
              <a:rPr b="0" i="0" lang="en" sz="2800" u="none" cap="none" strike="noStrike">
                <a:solidFill>
                  <a:schemeClr val="dk1"/>
                </a:solidFill>
                <a:latin typeface="Arial"/>
                <a:ea typeface="Arial"/>
                <a:cs typeface="Arial"/>
                <a:sym typeface="Arial"/>
              </a:rPr>
            </a:br>
          </a:p>
          <a:p>
            <a:pPr indent="-449262" lvl="0" marL="449262" marR="0" rtl="0" algn="l">
              <a:lnSpc>
                <a:spcPct val="100000"/>
              </a:lnSpc>
              <a:spcBef>
                <a:spcPts val="740"/>
              </a:spcBef>
              <a:spcAft>
                <a:spcPts val="0"/>
              </a:spcAft>
              <a:buClr>
                <a:schemeClr val="dk2"/>
              </a:buClr>
              <a:buSzPct val="100000"/>
              <a:buFont typeface="Noto Sans Symbols"/>
              <a:buChar char="●"/>
            </a:pPr>
            <a:r>
              <a:rPr b="0" i="0" lang="en" sz="3200" u="none" cap="none" strike="noStrike">
                <a:solidFill>
                  <a:schemeClr val="dk2"/>
                </a:solidFill>
                <a:latin typeface="Arial"/>
                <a:ea typeface="Arial"/>
                <a:cs typeface="Arial"/>
                <a:sym typeface="Arial"/>
              </a:rPr>
              <a:t>New approaches use a combination of data</a:t>
            </a:r>
            <a:br>
              <a:rPr b="0" i="0" lang="en" sz="3200" u="none" cap="none" strike="noStrike">
                <a:solidFill>
                  <a:schemeClr val="dk1"/>
                </a:solidFill>
                <a:latin typeface="Arial"/>
                <a:ea typeface="Arial"/>
                <a:cs typeface="Arial"/>
                <a:sym typeface="Arial"/>
              </a:rPr>
            </a:br>
          </a:p>
          <a:p>
            <a:pPr indent="-449263" lvl="0" marL="449263" marR="0" rtl="0" algn="l">
              <a:lnSpc>
                <a:spcPct val="100000"/>
              </a:lnSpc>
              <a:spcBef>
                <a:spcPts val="740"/>
              </a:spcBef>
              <a:spcAft>
                <a:spcPts val="0"/>
              </a:spcAft>
              <a:buClr>
                <a:schemeClr val="dk2"/>
              </a:buClr>
              <a:buSzPct val="100000"/>
              <a:buFont typeface="Noto Sans Symbols"/>
              <a:buChar char="●"/>
            </a:pPr>
            <a:r>
              <a:rPr b="0" i="0" lang="en" sz="3200" u="none" cap="none" strike="noStrike">
                <a:solidFill>
                  <a:schemeClr val="dk2"/>
                </a:solidFill>
                <a:latin typeface="Arial"/>
                <a:ea typeface="Arial"/>
                <a:cs typeface="Arial"/>
                <a:sym typeface="Arial"/>
              </a:rPr>
              <a:t>Analysis of unstructured as well as structured data</a:t>
            </a:r>
          </a:p>
          <a:p>
            <a:pPr indent="-449263" lvl="0" marL="449263" marR="0" rtl="0" algn="l">
              <a:lnSpc>
                <a:spcPct val="100000"/>
              </a:lnSpc>
              <a:spcBef>
                <a:spcPts val="74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a:p>
            <a:pPr indent="-463550" lvl="1" marL="908050" marR="0" rtl="0" algn="l">
              <a:lnSpc>
                <a:spcPct val="100000"/>
              </a:lnSpc>
              <a:spcBef>
                <a:spcPts val="640"/>
              </a:spcBef>
              <a:spcAft>
                <a:spcPts val="0"/>
              </a:spcAft>
              <a:buClr>
                <a:schemeClr val="accent2"/>
              </a:buClr>
              <a:buSzPct val="25000"/>
              <a:buFont typeface="Noto Sans Symbols"/>
              <a:buNone/>
            </a:pPr>
            <a:r>
              <a:t/>
            </a:r>
            <a:endParaRPr b="0" i="0" sz="3200" u="none" cap="none" strike="noStrike">
              <a:solidFill>
                <a:schemeClr val="dk1"/>
              </a:solidFill>
              <a:latin typeface="Arial"/>
              <a:ea typeface="Arial"/>
              <a:cs typeface="Arial"/>
              <a:sym typeface="Arial"/>
            </a:endParaRPr>
          </a:p>
          <a:p>
            <a:pPr indent="-449263" lvl="0" marL="449263" marR="0" rtl="0" algn="l">
              <a:lnSpc>
                <a:spcPct val="100000"/>
              </a:lnSpc>
              <a:spcBef>
                <a:spcPts val="74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a:p>
            <a:pPr indent="-449263" lvl="0" marL="449263" marR="0" rtl="0" algn="l">
              <a:lnSpc>
                <a:spcPct val="100000"/>
              </a:lnSpc>
              <a:spcBef>
                <a:spcPts val="74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a:p>
            <a:pPr indent="-449263" lvl="0" marL="449263" marR="0" rtl="0" algn="l">
              <a:lnSpc>
                <a:spcPct val="100000"/>
              </a:lnSpc>
              <a:spcBef>
                <a:spcPts val="74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animEffect filter="fade" transition="in">
                                      <p:cBhvr>
                                        <p:cTn dur="1000"/>
                                        <p:tgtEl>
                                          <p:spTgt spid="1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animEffect filter="fade" transition="in">
                                      <p:cBhvr>
                                        <p:cTn dur="1000"/>
                                        <p:tgtEl>
                                          <p:spTgt spid="1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animEffect filter="fade" transition="in">
                                      <p:cBhvr>
                                        <p:cTn dur="1000"/>
                                        <p:tgtEl>
                                          <p:spTgt spid="1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3" st="3"/>
                                            </p:txEl>
                                          </p:spTgt>
                                        </p:tgtEl>
                                        <p:attrNameLst>
                                          <p:attrName>style.visibility</p:attrName>
                                        </p:attrNameLst>
                                      </p:cBhvr>
                                      <p:to>
                                        <p:strVal val="visible"/>
                                      </p:to>
                                    </p:set>
                                    <p:animEffect filter="fade" transition="in">
                                      <p:cBhvr>
                                        <p:cTn dur="1000"/>
                                        <p:tgtEl>
                                          <p:spTgt spid="1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4" st="4"/>
                                            </p:txEl>
                                          </p:spTgt>
                                        </p:tgtEl>
                                        <p:attrNameLst>
                                          <p:attrName>style.visibility</p:attrName>
                                        </p:attrNameLst>
                                      </p:cBhvr>
                                      <p:to>
                                        <p:strVal val="visible"/>
                                      </p:to>
                                    </p:set>
                                    <p:animEffect filter="fade" transition="in">
                                      <p:cBhvr>
                                        <p:cTn dur="1000"/>
                                        <p:tgtEl>
                                          <p:spTgt spid="1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5" st="5"/>
                                            </p:txEl>
                                          </p:spTgt>
                                        </p:tgtEl>
                                        <p:attrNameLst>
                                          <p:attrName>style.visibility</p:attrName>
                                        </p:attrNameLst>
                                      </p:cBhvr>
                                      <p:to>
                                        <p:strVal val="visible"/>
                                      </p:to>
                                    </p:set>
                                    <p:animEffect filter="fade" transition="in">
                                      <p:cBhvr>
                                        <p:cTn dur="1000"/>
                                        <p:tgtEl>
                                          <p:spTgt spid="17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6" st="6"/>
                                            </p:txEl>
                                          </p:spTgt>
                                        </p:tgtEl>
                                        <p:attrNameLst>
                                          <p:attrName>style.visibility</p:attrName>
                                        </p:attrNameLst>
                                      </p:cBhvr>
                                      <p:to>
                                        <p:strVal val="visible"/>
                                      </p:to>
                                    </p:set>
                                    <p:animEffect filter="fade" transition="in">
                                      <p:cBhvr>
                                        <p:cTn dur="1000"/>
                                        <p:tgtEl>
                                          <p:spTgt spid="17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7" st="7"/>
                                            </p:txEl>
                                          </p:spTgt>
                                        </p:tgtEl>
                                        <p:attrNameLst>
                                          <p:attrName>style.visibility</p:attrName>
                                        </p:attrNameLst>
                                      </p:cBhvr>
                                      <p:to>
                                        <p:strVal val="visible"/>
                                      </p:to>
                                    </p:set>
                                    <p:animEffect filter="fade" transition="in">
                                      <p:cBhvr>
                                        <p:cTn dur="1000"/>
                                        <p:tgtEl>
                                          <p:spTgt spid="17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8" st="8"/>
                                            </p:txEl>
                                          </p:spTgt>
                                        </p:tgtEl>
                                        <p:attrNameLst>
                                          <p:attrName>style.visibility</p:attrName>
                                        </p:attrNameLst>
                                      </p:cBhvr>
                                      <p:to>
                                        <p:strVal val="visible"/>
                                      </p:to>
                                    </p:set>
                                    <p:animEffect filter="fade" transition="in">
                                      <p:cBhvr>
                                        <p:cTn dur="1000"/>
                                        <p:tgtEl>
                                          <p:spTgt spid="17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9" st="9"/>
                                            </p:txEl>
                                          </p:spTgt>
                                        </p:tgtEl>
                                        <p:attrNameLst>
                                          <p:attrName>style.visibility</p:attrName>
                                        </p:attrNameLst>
                                      </p:cBhvr>
                                      <p:to>
                                        <p:strVal val="visible"/>
                                      </p:to>
                                    </p:set>
                                    <p:animEffect filter="fade" transition="in">
                                      <p:cBhvr>
                                        <p:cTn dur="1000"/>
                                        <p:tgtEl>
                                          <p:spTgt spid="17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10" st="10"/>
                                            </p:txEl>
                                          </p:spTgt>
                                        </p:tgtEl>
                                        <p:attrNameLst>
                                          <p:attrName>style.visibility</p:attrName>
                                        </p:attrNameLst>
                                      </p:cBhvr>
                                      <p:to>
                                        <p:strVal val="visible"/>
                                      </p:to>
                                    </p:set>
                                    <p:animEffect filter="fade" transition="in">
                                      <p:cBhvr>
                                        <p:cTn dur="1000"/>
                                        <p:tgtEl>
                                          <p:spTgt spid="17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11" st="11"/>
                                            </p:txEl>
                                          </p:spTgt>
                                        </p:tgtEl>
                                        <p:attrNameLst>
                                          <p:attrName>style.visibility</p:attrName>
                                        </p:attrNameLst>
                                      </p:cBhvr>
                                      <p:to>
                                        <p:strVal val="visible"/>
                                      </p:to>
                                    </p:set>
                                    <p:animEffect filter="fade" transition="in">
                                      <p:cBhvr>
                                        <p:cTn dur="1000"/>
                                        <p:tgtEl>
                                          <p:spTgt spid="17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12" st="12"/>
                                            </p:txEl>
                                          </p:spTgt>
                                        </p:tgtEl>
                                        <p:attrNameLst>
                                          <p:attrName>style.visibility</p:attrName>
                                        </p:attrNameLst>
                                      </p:cBhvr>
                                      <p:to>
                                        <p:strVal val="visible"/>
                                      </p:to>
                                    </p:set>
                                    <p:animEffect filter="fade" transition="in">
                                      <p:cBhvr>
                                        <p:cTn dur="1000"/>
                                        <p:tgtEl>
                                          <p:spTgt spid="17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13" st="13"/>
                                            </p:txEl>
                                          </p:spTgt>
                                        </p:tgtEl>
                                        <p:attrNameLst>
                                          <p:attrName>style.visibility</p:attrName>
                                        </p:attrNameLst>
                                      </p:cBhvr>
                                      <p:to>
                                        <p:strVal val="visible"/>
                                      </p:to>
                                    </p:set>
                                    <p:animEffect filter="fade" transition="in">
                                      <p:cBhvr>
                                        <p:cTn dur="1000"/>
                                        <p:tgtEl>
                                          <p:spTgt spid="178">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pic>
        <p:nvPicPr>
          <p:cNvPr id="184" name="Shape 184"/>
          <p:cNvPicPr preferRelativeResize="0"/>
          <p:nvPr/>
        </p:nvPicPr>
        <p:blipFill rotWithShape="1">
          <a:blip r:embed="rId3">
            <a:alphaModFix/>
          </a:blip>
          <a:srcRect b="0" l="0" r="0" t="0"/>
          <a:stretch/>
        </p:blipFill>
        <p:spPr>
          <a:xfrm rot="-1233300">
            <a:off x="311855" y="726082"/>
            <a:ext cx="5935942" cy="4335040"/>
          </a:xfrm>
          <a:prstGeom prst="rect">
            <a:avLst/>
          </a:prstGeom>
          <a:noFill/>
          <a:ln>
            <a:noFill/>
          </a:ln>
        </p:spPr>
      </p:pic>
      <p:pic>
        <p:nvPicPr>
          <p:cNvPr id="185" name="Shape 185"/>
          <p:cNvPicPr preferRelativeResize="0"/>
          <p:nvPr/>
        </p:nvPicPr>
        <p:blipFill rotWithShape="1">
          <a:blip r:embed="rId4">
            <a:alphaModFix/>
          </a:blip>
          <a:srcRect b="0" l="0" r="0" t="0"/>
          <a:stretch/>
        </p:blipFill>
        <p:spPr>
          <a:xfrm rot="425628">
            <a:off x="696359" y="3991864"/>
            <a:ext cx="5534918" cy="4120032"/>
          </a:xfrm>
          <a:prstGeom prst="rect">
            <a:avLst/>
          </a:prstGeom>
          <a:noFill/>
          <a:ln>
            <a:noFill/>
          </a:ln>
        </p:spPr>
      </p:pic>
      <p:pic>
        <p:nvPicPr>
          <p:cNvPr id="186" name="Shape 186"/>
          <p:cNvPicPr preferRelativeResize="0"/>
          <p:nvPr/>
        </p:nvPicPr>
        <p:blipFill rotWithShape="1">
          <a:blip r:embed="rId5">
            <a:alphaModFix/>
          </a:blip>
          <a:srcRect b="0" l="0" r="0" t="0"/>
          <a:stretch/>
        </p:blipFill>
        <p:spPr>
          <a:xfrm rot="1110241">
            <a:off x="5931584" y="685494"/>
            <a:ext cx="5257721" cy="3661907"/>
          </a:xfrm>
          <a:prstGeom prst="rect">
            <a:avLst/>
          </a:prstGeom>
          <a:noFill/>
          <a:ln>
            <a:noFill/>
          </a:ln>
        </p:spPr>
      </p:pic>
      <p:pic>
        <p:nvPicPr>
          <p:cNvPr id="187" name="Shape 187"/>
          <p:cNvPicPr preferRelativeResize="0"/>
          <p:nvPr/>
        </p:nvPicPr>
        <p:blipFill rotWithShape="1">
          <a:blip r:embed="rId6">
            <a:alphaModFix/>
          </a:blip>
          <a:srcRect b="0" l="0" r="0" t="0"/>
          <a:stretch/>
        </p:blipFill>
        <p:spPr>
          <a:xfrm rot="-507937">
            <a:off x="6382366" y="3691875"/>
            <a:ext cx="6164195" cy="42033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6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txBox="1"/>
          <p:nvPr>
            <p:ph type="title"/>
          </p:nvPr>
        </p:nvSpPr>
        <p:spPr>
          <a:xfrm>
            <a:off x="184125" y="1419800"/>
            <a:ext cx="10972799" cy="3380998"/>
          </a:xfrm>
          <a:prstGeom prst="rect">
            <a:avLst/>
          </a:prstGeom>
          <a:noFill/>
          <a:ln>
            <a:noFill/>
          </a:ln>
        </p:spPr>
        <p:txBody>
          <a:bodyPr anchorCtr="0" anchor="b" bIns="60075" lIns="120150" rIns="120150" tIns="60075">
            <a:noAutofit/>
          </a:bodyPr>
          <a:lstStyle/>
          <a:p>
            <a:pPr indent="0" lvl="0" marL="0" marR="0" rtl="0" algn="ctr">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High Level Architecture</a:t>
            </a:r>
          </a:p>
          <a:p>
            <a:pPr indent="0" lvl="0" marL="0" marR="0" rtl="0" algn="ctr">
              <a:lnSpc>
                <a:spcPct val="100000"/>
              </a:lnSpc>
              <a:spcBef>
                <a:spcPts val="0"/>
              </a:spcBef>
              <a:spcAft>
                <a:spcPts val="0"/>
              </a:spcAft>
              <a:buClr>
                <a:schemeClr val="dk2"/>
              </a:buClr>
              <a:buSzPct val="25000"/>
              <a:buFont typeface="Arial"/>
              <a:buNone/>
            </a:pPr>
            <a:r>
              <a:t/>
            </a:r>
            <a:endParaRPr b="1" i="0" sz="48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chemeClr val="dk2"/>
              </a:buClr>
              <a:buSzPct val="25000"/>
              <a:buFont typeface="Arial"/>
              <a:buNone/>
            </a:pPr>
            <a:r>
              <a:rPr b="1" i="0" lang="en" sz="3200" u="none" cap="none" strike="noStrike">
                <a:solidFill>
                  <a:schemeClr val="dk2"/>
                </a:solidFill>
                <a:latin typeface="Arial"/>
                <a:ea typeface="Arial"/>
                <a:cs typeface="Arial"/>
                <a:sym typeface="Arial"/>
              </a:rPr>
              <a:t>Proposed Solution</a:t>
            </a:r>
          </a:p>
          <a:p>
            <a:pPr indent="0" lvl="0" marL="0" marR="0" rtl="0" algn="ctr">
              <a:lnSpc>
                <a:spcPct val="100000"/>
              </a:lnSpc>
              <a:spcBef>
                <a:spcPts val="0"/>
              </a:spcBef>
              <a:spcAft>
                <a:spcPts val="0"/>
              </a:spcAft>
              <a:buClr>
                <a:schemeClr val="dk2"/>
              </a:buClr>
              <a:buSzPct val="25000"/>
              <a:buFont typeface="Arial"/>
              <a:buNone/>
            </a:pPr>
            <a:r>
              <a:rPr b="1" i="0" lang="en" sz="3200" u="none" cap="none" strike="noStrike">
                <a:solidFill>
                  <a:schemeClr val="dk2"/>
                </a:solidFill>
                <a:latin typeface="Arial"/>
                <a:ea typeface="Arial"/>
                <a:cs typeface="Arial"/>
                <a:sym typeface="Arial"/>
              </a:rPr>
              <a:t>Proposed Solution Architecture</a:t>
            </a:r>
          </a:p>
        </p:txBody>
      </p:sp>
      <p:pic>
        <p:nvPicPr>
          <p:cNvPr id="194" name="Shape 194"/>
          <p:cNvPicPr preferRelativeResize="0"/>
          <p:nvPr/>
        </p:nvPicPr>
        <p:blipFill rotWithShape="1">
          <a:blip r:embed="rId3">
            <a:alphaModFix/>
          </a:blip>
          <a:srcRect b="0" l="0" r="0" t="0"/>
          <a:stretch/>
        </p:blipFill>
        <p:spPr>
          <a:xfrm>
            <a:off x="639762" y="7286625"/>
            <a:ext cx="3840298" cy="720599"/>
          </a:xfrm>
          <a:prstGeom prst="rect">
            <a:avLst/>
          </a:prstGeom>
          <a:noFill/>
          <a:ln>
            <a:noFill/>
          </a:ln>
        </p:spPr>
      </p:pic>
      <p:sp>
        <p:nvSpPr>
          <p:cNvPr id="195" name="Shape 195"/>
          <p:cNvSpPr txBox="1"/>
          <p:nvPr>
            <p:ph idx="1" type="body"/>
          </p:nvPr>
        </p:nvSpPr>
        <p:spPr>
          <a:xfrm>
            <a:off x="281725" y="5486400"/>
            <a:ext cx="11894999" cy="1662900"/>
          </a:xfrm>
          <a:prstGeom prst="rect">
            <a:avLst/>
          </a:prstGeom>
          <a:noFill/>
          <a:ln>
            <a:noFill/>
          </a:ln>
        </p:spPr>
        <p:txBody>
          <a:bodyPr anchorCtr="0" anchor="t" bIns="60075" lIns="120150" rIns="120150" tIns="60075">
            <a:noAutofit/>
          </a:bodyPr>
          <a:lstStyle/>
          <a:p>
            <a:pPr indent="0" lvl="0" marL="0" marR="0" rtl="0" algn="l">
              <a:lnSpc>
                <a:spcPct val="100000"/>
              </a:lnSpc>
              <a:spcBef>
                <a:spcPts val="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a:p>
            <a:pPr indent="-449262" lvl="0" marL="449262" marR="0" rtl="0" algn="l">
              <a:lnSpc>
                <a:spcPct val="100000"/>
              </a:lnSpc>
              <a:spcBef>
                <a:spcPts val="800"/>
              </a:spcBef>
              <a:spcAft>
                <a:spcPts val="0"/>
              </a:spcAft>
              <a:buClr>
                <a:schemeClr val="dk2"/>
              </a:buClr>
              <a:buSzPct val="25000"/>
              <a:buFont typeface="Noto Sans Symbols"/>
              <a:buNone/>
            </a:pPr>
            <a:r>
              <a:t/>
            </a:r>
            <a:endParaRPr b="0" i="0" sz="4000" u="none" cap="none" strike="noStrike">
              <a:solidFill>
                <a:schemeClr val="dk1"/>
              </a:solidFill>
              <a:latin typeface="Arial"/>
              <a:ea typeface="Arial"/>
              <a:cs typeface="Arial"/>
              <a:sym typeface="Arial"/>
            </a:endParaRPr>
          </a:p>
          <a:p>
            <a:pPr indent="-463550" lvl="1" marL="908050" marR="0" rtl="0" algn="l">
              <a:lnSpc>
                <a:spcPct val="100000"/>
              </a:lnSpc>
              <a:spcBef>
                <a:spcPts val="54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463550" lvl="1" marL="908050" marR="0" rtl="0" algn="l">
              <a:lnSpc>
                <a:spcPct val="100000"/>
              </a:lnSpc>
              <a:spcBef>
                <a:spcPts val="54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463550" lvl="1" marL="908050" marR="0" rtl="0" algn="l">
              <a:lnSpc>
                <a:spcPct val="100000"/>
              </a:lnSpc>
              <a:spcBef>
                <a:spcPts val="640"/>
              </a:spcBef>
              <a:spcAft>
                <a:spcPts val="0"/>
              </a:spcAft>
              <a:buClr>
                <a:schemeClr val="accent2"/>
              </a:buClr>
              <a:buSzPct val="25000"/>
              <a:buFont typeface="Noto Sans Symbols"/>
              <a:buNone/>
            </a:pPr>
            <a:r>
              <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74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198950" y="0"/>
            <a:ext cx="10972799" cy="895200"/>
          </a:xfrm>
          <a:prstGeom prst="rect">
            <a:avLst/>
          </a:prstGeom>
          <a:noFill/>
          <a:ln>
            <a:noFill/>
          </a:ln>
        </p:spPr>
        <p:txBody>
          <a:bodyPr anchorCtr="0" anchor="b" bIns="60075" lIns="120150" rIns="120150" tIns="6007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Proposed Solution</a:t>
            </a:r>
          </a:p>
        </p:txBody>
      </p:sp>
      <p:pic>
        <p:nvPicPr>
          <p:cNvPr id="202" name="Shape 202"/>
          <p:cNvPicPr preferRelativeResize="0"/>
          <p:nvPr/>
        </p:nvPicPr>
        <p:blipFill rotWithShape="1">
          <a:blip r:embed="rId3">
            <a:alphaModFix/>
          </a:blip>
          <a:srcRect b="0" l="0" r="0" t="0"/>
          <a:stretch/>
        </p:blipFill>
        <p:spPr>
          <a:xfrm>
            <a:off x="639762" y="7286625"/>
            <a:ext cx="3840299" cy="720599"/>
          </a:xfrm>
          <a:prstGeom prst="rect">
            <a:avLst/>
          </a:prstGeom>
          <a:noFill/>
          <a:ln>
            <a:noFill/>
          </a:ln>
        </p:spPr>
      </p:pic>
      <p:sp>
        <p:nvSpPr>
          <p:cNvPr id="203" name="Shape 203"/>
          <p:cNvSpPr txBox="1"/>
          <p:nvPr>
            <p:ph idx="1" type="body"/>
          </p:nvPr>
        </p:nvSpPr>
        <p:spPr>
          <a:xfrm>
            <a:off x="396150" y="895200"/>
            <a:ext cx="10465500" cy="6280875"/>
          </a:xfrm>
          <a:prstGeom prst="rect">
            <a:avLst/>
          </a:prstGeom>
          <a:noFill/>
          <a:ln>
            <a:noFill/>
          </a:ln>
        </p:spPr>
        <p:txBody>
          <a:bodyPr anchorCtr="0" anchor="t" bIns="60075" lIns="120150" rIns="120150" tIns="60075">
            <a:noAutofit/>
          </a:bodyPr>
          <a:lstStyle/>
          <a:p>
            <a:pPr indent="-449262" lvl="0" marL="449262" marR="0" rtl="0" algn="l">
              <a:lnSpc>
                <a:spcPct val="100000"/>
              </a:lnSpc>
              <a:spcBef>
                <a:spcPts val="0"/>
              </a:spcBef>
              <a:spcAft>
                <a:spcPts val="0"/>
              </a:spcAft>
              <a:buClr>
                <a:schemeClr val="dk1"/>
              </a:buClr>
              <a:buSzPct val="100000"/>
              <a:buFont typeface="Arial"/>
              <a:buChar char="●"/>
            </a:pPr>
            <a:r>
              <a:rPr b="0" i="0" lang="en" sz="3200" u="none" cap="none" strike="noStrike">
                <a:solidFill>
                  <a:schemeClr val="dk2"/>
                </a:solidFill>
                <a:latin typeface="Arial"/>
                <a:ea typeface="Arial"/>
                <a:cs typeface="Arial"/>
                <a:sym typeface="Arial"/>
              </a:rPr>
              <a:t>Utilize a combination of Structured Data, Semi-Structured Data, and Unstructured Data </a:t>
            </a:r>
          </a:p>
          <a:p>
            <a:pPr indent="0" lvl="0" marL="0" marR="0" rtl="0" algn="l">
              <a:lnSpc>
                <a:spcPct val="100000"/>
              </a:lnSpc>
              <a:spcBef>
                <a:spcPts val="0"/>
              </a:spcBef>
              <a:spcAft>
                <a:spcPts val="0"/>
              </a:spcAft>
              <a:buClr>
                <a:schemeClr val="dk2"/>
              </a:buClr>
              <a:buSzPct val="25000"/>
              <a:buFont typeface="Noto Sans Symbols"/>
              <a:buNone/>
            </a:pPr>
            <a:r>
              <a:t/>
            </a:r>
            <a:endParaRPr b="0" i="0" sz="1400" u="none" cap="none" strike="noStrike">
              <a:solidFill>
                <a:schemeClr val="dk1"/>
              </a:solidFill>
              <a:latin typeface="Arial"/>
              <a:ea typeface="Arial"/>
              <a:cs typeface="Arial"/>
              <a:sym typeface="Arial"/>
            </a:endParaRPr>
          </a:p>
          <a:p>
            <a:pPr indent="-449262" lvl="0" marL="449262" marR="0" rtl="0" algn="l">
              <a:lnSpc>
                <a:spcPct val="100000"/>
              </a:lnSpc>
              <a:spcBef>
                <a:spcPts val="0"/>
              </a:spcBef>
              <a:spcAft>
                <a:spcPts val="0"/>
              </a:spcAft>
              <a:buClr>
                <a:schemeClr val="dk2"/>
              </a:buClr>
              <a:buSzPct val="100000"/>
              <a:buFont typeface="Noto Sans Symbols"/>
              <a:buChar char="●"/>
            </a:pPr>
            <a:r>
              <a:rPr b="0" i="0" lang="en" sz="3200" u="none" cap="none" strike="noStrike">
                <a:solidFill>
                  <a:schemeClr val="dk2"/>
                </a:solidFill>
                <a:latin typeface="Arial"/>
                <a:ea typeface="Arial"/>
                <a:cs typeface="Arial"/>
                <a:sym typeface="Arial"/>
              </a:rPr>
              <a:t>Data sources fitting structured analysis approach</a:t>
            </a:r>
          </a:p>
          <a:p>
            <a:pPr indent="412750" lvl="1" marL="908050" marR="0" rtl="0" algn="l">
              <a:lnSpc>
                <a:spcPct val="100000"/>
              </a:lnSpc>
              <a:spcBef>
                <a:spcPts val="0"/>
              </a:spcBef>
              <a:spcAft>
                <a:spcPts val="0"/>
              </a:spcAft>
              <a:buClr>
                <a:schemeClr val="dk1"/>
              </a:buClr>
              <a:buSzPct val="100000"/>
              <a:buFont typeface="Arial"/>
              <a:buChar char="●"/>
            </a:pPr>
            <a:r>
              <a:rPr b="0" i="0" lang="en" sz="2800" u="none" cap="none" strike="noStrike">
                <a:solidFill>
                  <a:schemeClr val="dk2"/>
                </a:solidFill>
                <a:latin typeface="Arial"/>
                <a:ea typeface="Arial"/>
                <a:cs typeface="Arial"/>
                <a:sym typeface="Arial"/>
              </a:rPr>
              <a:t>Yield and Weather data </a:t>
            </a:r>
            <a:br>
              <a:rPr b="0" i="0" lang="en" sz="2800" u="none" cap="none" strike="noStrike">
                <a:solidFill>
                  <a:schemeClr val="dk1"/>
                </a:solidFill>
                <a:latin typeface="Arial"/>
                <a:ea typeface="Arial"/>
                <a:cs typeface="Arial"/>
                <a:sym typeface="Arial"/>
              </a:rPr>
            </a:br>
          </a:p>
          <a:p>
            <a:pPr indent="-449262" lvl="0" marL="449262" marR="0" rtl="0" algn="l">
              <a:lnSpc>
                <a:spcPct val="100000"/>
              </a:lnSpc>
              <a:spcBef>
                <a:spcPts val="0"/>
              </a:spcBef>
              <a:spcAft>
                <a:spcPts val="0"/>
              </a:spcAft>
              <a:buClr>
                <a:schemeClr val="dk1"/>
              </a:buClr>
              <a:buSzPct val="100000"/>
              <a:buFont typeface="Arial"/>
              <a:buChar char="●"/>
            </a:pPr>
            <a:r>
              <a:rPr b="0" i="0" lang="en" sz="3200" u="none" cap="none" strike="noStrike">
                <a:solidFill>
                  <a:schemeClr val="dk2"/>
                </a:solidFill>
                <a:latin typeface="Arial"/>
                <a:ea typeface="Arial"/>
                <a:cs typeface="Arial"/>
                <a:sym typeface="Arial"/>
              </a:rPr>
              <a:t>Data sources that are semi-structured</a:t>
            </a:r>
          </a:p>
          <a:p>
            <a:pPr indent="412750" lvl="1" marL="908050" marR="0" rtl="0" algn="l">
              <a:lnSpc>
                <a:spcPct val="100000"/>
              </a:lnSpc>
              <a:spcBef>
                <a:spcPts val="0"/>
              </a:spcBef>
              <a:spcAft>
                <a:spcPts val="0"/>
              </a:spcAft>
              <a:buClr>
                <a:schemeClr val="dk1"/>
              </a:buClr>
              <a:buSzPct val="100000"/>
              <a:buFont typeface="Arial"/>
              <a:buChar char="●"/>
            </a:pPr>
            <a:r>
              <a:rPr b="0" i="0" lang="en" sz="2800" u="none" cap="none" strike="noStrike">
                <a:solidFill>
                  <a:schemeClr val="dk2"/>
                </a:solidFill>
                <a:latin typeface="Arial"/>
                <a:ea typeface="Arial"/>
                <a:cs typeface="Arial"/>
                <a:sym typeface="Arial"/>
              </a:rPr>
              <a:t>WebLogs</a:t>
            </a:r>
          </a:p>
          <a:p>
            <a:pPr indent="412750" lvl="1" marL="908050" marR="0" rtl="0" algn="l">
              <a:lnSpc>
                <a:spcPct val="100000"/>
              </a:lnSpc>
              <a:spcBef>
                <a:spcPts val="0"/>
              </a:spcBef>
              <a:spcAft>
                <a:spcPts val="0"/>
              </a:spcAft>
              <a:buClr>
                <a:schemeClr val="dk1"/>
              </a:buClr>
              <a:buSzPct val="100000"/>
              <a:buFont typeface="Arial"/>
              <a:buChar char="●"/>
            </a:pPr>
            <a:r>
              <a:rPr b="0" i="0" lang="en" sz="2800" u="none" cap="none" strike="noStrike">
                <a:solidFill>
                  <a:schemeClr val="dk2"/>
                </a:solidFill>
                <a:latin typeface="Arial"/>
                <a:ea typeface="Arial"/>
                <a:cs typeface="Arial"/>
                <a:sym typeface="Arial"/>
              </a:rPr>
              <a:t>CDR</a:t>
            </a:r>
          </a:p>
          <a:p>
            <a:pPr indent="412750" lvl="1" marL="908050" marR="0" rtl="0" algn="l">
              <a:lnSpc>
                <a:spcPct val="100000"/>
              </a:lnSpc>
              <a:spcBef>
                <a:spcPts val="0"/>
              </a:spcBef>
              <a:spcAft>
                <a:spcPts val="0"/>
              </a:spcAft>
              <a:buClr>
                <a:schemeClr val="dk1"/>
              </a:buClr>
              <a:buSzPct val="100000"/>
              <a:buFont typeface="Arial"/>
              <a:buChar char="●"/>
            </a:pPr>
            <a:r>
              <a:rPr b="0" i="0" lang="en" sz="2800" u="none" cap="none" strike="noStrike">
                <a:solidFill>
                  <a:schemeClr val="dk2"/>
                </a:solidFill>
                <a:latin typeface="Arial"/>
                <a:ea typeface="Arial"/>
                <a:cs typeface="Arial"/>
                <a:sym typeface="Arial"/>
              </a:rPr>
              <a:t>Sensor </a:t>
            </a:r>
          </a:p>
          <a:p>
            <a:pPr indent="412750" lvl="1" marL="908050" marR="0" rtl="0" algn="l">
              <a:lnSpc>
                <a:spcPct val="100000"/>
              </a:lnSpc>
              <a:spcBef>
                <a:spcPts val="0"/>
              </a:spcBef>
              <a:spcAft>
                <a:spcPts val="0"/>
              </a:spcAft>
              <a:buClr>
                <a:schemeClr val="dk1"/>
              </a:buClr>
              <a:buSzPct val="100000"/>
              <a:buFont typeface="Arial"/>
              <a:buChar char="●"/>
            </a:pPr>
            <a:r>
              <a:rPr b="0" i="0" lang="en" sz="2800" u="none" cap="none" strike="noStrike">
                <a:solidFill>
                  <a:schemeClr val="dk2"/>
                </a:solidFill>
                <a:latin typeface="Arial"/>
                <a:ea typeface="Arial"/>
                <a:cs typeface="Arial"/>
                <a:sym typeface="Arial"/>
              </a:rPr>
              <a:t>Customer Sentiment </a:t>
            </a:r>
          </a:p>
          <a:p>
            <a:pPr indent="0" lvl="0" marL="457200" marR="0" rtl="0" algn="l">
              <a:lnSpc>
                <a:spcPct val="100000"/>
              </a:lnSpc>
              <a:spcBef>
                <a:spcPts val="0"/>
              </a:spcBef>
              <a:spcAft>
                <a:spcPts val="0"/>
              </a:spcAft>
              <a:buClr>
                <a:schemeClr val="dk2"/>
              </a:buClr>
              <a:buSzPct val="25000"/>
              <a:buFont typeface="Noto Sans Symbols"/>
              <a:buNone/>
            </a:pPr>
            <a:r>
              <a:t/>
            </a:r>
            <a:endParaRPr b="0" i="0" sz="1400" u="none" cap="none" strike="noStrike">
              <a:solidFill>
                <a:schemeClr val="dk1"/>
              </a:solidFill>
              <a:latin typeface="Arial"/>
              <a:ea typeface="Arial"/>
              <a:cs typeface="Arial"/>
              <a:sym typeface="Arial"/>
            </a:endParaRPr>
          </a:p>
          <a:p>
            <a:pPr indent="-449262" lvl="0" marL="449262" marR="0" rtl="0" algn="l">
              <a:lnSpc>
                <a:spcPct val="100000"/>
              </a:lnSpc>
              <a:spcBef>
                <a:spcPts val="0"/>
              </a:spcBef>
              <a:spcAft>
                <a:spcPts val="0"/>
              </a:spcAft>
              <a:buClr>
                <a:schemeClr val="dk1"/>
              </a:buClr>
              <a:buSzPct val="100000"/>
              <a:buFont typeface="Arial"/>
              <a:buChar char="●"/>
            </a:pPr>
            <a:r>
              <a:rPr b="0" i="0" lang="en" sz="3200" u="none" cap="none" strike="noStrike">
                <a:solidFill>
                  <a:schemeClr val="dk2"/>
                </a:solidFill>
                <a:latin typeface="Arial"/>
                <a:ea typeface="Arial"/>
                <a:cs typeface="Arial"/>
                <a:sym typeface="Arial"/>
              </a:rPr>
              <a:t>Data sources that are unstructured</a:t>
            </a:r>
          </a:p>
          <a:p>
            <a:pPr indent="438150" lvl="1" marL="908050" marR="0" rtl="0" algn="l">
              <a:lnSpc>
                <a:spcPct val="100000"/>
              </a:lnSpc>
              <a:spcBef>
                <a:spcPts val="0"/>
              </a:spcBef>
              <a:spcAft>
                <a:spcPts val="0"/>
              </a:spcAft>
              <a:buClr>
                <a:schemeClr val="dk1"/>
              </a:buClr>
              <a:buSzPct val="87500"/>
              <a:buFont typeface="Arial"/>
              <a:buChar char="●"/>
            </a:pPr>
            <a:r>
              <a:rPr b="0" i="0" lang="en" sz="2800" u="none" cap="none" strike="noStrike">
                <a:solidFill>
                  <a:schemeClr val="dk2"/>
                </a:solidFill>
                <a:latin typeface="Arial"/>
                <a:ea typeface="Arial"/>
                <a:cs typeface="Arial"/>
                <a:sym typeface="Arial"/>
              </a:rPr>
              <a:t>Satellite info</a:t>
            </a:r>
          </a:p>
          <a:p>
            <a:pPr indent="438150" lvl="1" marL="908050" marR="0" rtl="0" algn="l">
              <a:lnSpc>
                <a:spcPct val="100000"/>
              </a:lnSpc>
              <a:spcBef>
                <a:spcPts val="0"/>
              </a:spcBef>
              <a:spcAft>
                <a:spcPts val="0"/>
              </a:spcAft>
              <a:buClr>
                <a:schemeClr val="dk1"/>
              </a:buClr>
              <a:buSzPct val="87500"/>
              <a:buFont typeface="Arial"/>
              <a:buChar char="●"/>
            </a:pPr>
            <a:r>
              <a:rPr b="0" i="0" lang="en" sz="2800" u="none" cap="none" strike="noStrike">
                <a:solidFill>
                  <a:schemeClr val="dk2"/>
                </a:solidFill>
                <a:latin typeface="Arial"/>
                <a:ea typeface="Arial"/>
                <a:cs typeface="Arial"/>
                <a:sym typeface="Arial"/>
              </a:rPr>
              <a:t>Social Media </a:t>
            </a:r>
          </a:p>
          <a:p>
            <a:pPr indent="-463550" lvl="1" marL="908050" marR="0" rtl="0" algn="l">
              <a:lnSpc>
                <a:spcPct val="100000"/>
              </a:lnSpc>
              <a:spcBef>
                <a:spcPts val="54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463550" lvl="1" marL="908050" marR="0" rtl="0" algn="l">
              <a:lnSpc>
                <a:spcPct val="100000"/>
              </a:lnSpc>
              <a:spcBef>
                <a:spcPts val="540"/>
              </a:spcBef>
              <a:spcAft>
                <a:spcPts val="0"/>
              </a:spcAft>
              <a:buClr>
                <a:schemeClr val="accent2"/>
              </a:buClr>
              <a:buSzPct val="25000"/>
              <a:buFont typeface="Noto Sans Symbols"/>
              <a:buNone/>
            </a:pPr>
            <a:r>
              <a:t/>
            </a:r>
            <a:endParaRPr b="0" i="0" sz="2700" u="none" cap="none" strike="noStrike">
              <a:solidFill>
                <a:schemeClr val="dk1"/>
              </a:solidFill>
              <a:latin typeface="Arial"/>
              <a:ea typeface="Arial"/>
              <a:cs typeface="Arial"/>
              <a:sym typeface="Arial"/>
            </a:endParaRPr>
          </a:p>
          <a:p>
            <a:pPr indent="-463550" lvl="1" marL="908050" marR="0" rtl="0" algn="l">
              <a:lnSpc>
                <a:spcPct val="100000"/>
              </a:lnSpc>
              <a:spcBef>
                <a:spcPts val="640"/>
              </a:spcBef>
              <a:spcAft>
                <a:spcPts val="0"/>
              </a:spcAft>
              <a:buClr>
                <a:schemeClr val="accent2"/>
              </a:buClr>
              <a:buSzPct val="25000"/>
              <a:buFont typeface="Noto Sans Symbols"/>
              <a:buNone/>
            </a:pPr>
            <a:r>
              <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740"/>
              </a:spcBef>
              <a:spcAft>
                <a:spcPts val="0"/>
              </a:spcAft>
              <a:buClr>
                <a:schemeClr val="dk2"/>
              </a:buClr>
              <a:buSzPct val="25000"/>
              <a:buFont typeface="Noto Sans Symbols"/>
              <a:buNone/>
            </a:pPr>
            <a:r>
              <a:t/>
            </a:r>
            <a:endParaRPr b="0" i="0" sz="37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0" st="0"/>
                                            </p:txEl>
                                          </p:spTgt>
                                        </p:tgtEl>
                                        <p:attrNameLst>
                                          <p:attrName>style.visibility</p:attrName>
                                        </p:attrNameLst>
                                      </p:cBhvr>
                                      <p:to>
                                        <p:strVal val="visible"/>
                                      </p:to>
                                    </p:set>
                                    <p:animEffect filter="fade" transition="in">
                                      <p:cBhvr>
                                        <p:cTn dur="1000"/>
                                        <p:tgtEl>
                                          <p:spTgt spid="2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1" st="1"/>
                                            </p:txEl>
                                          </p:spTgt>
                                        </p:tgtEl>
                                        <p:attrNameLst>
                                          <p:attrName>style.visibility</p:attrName>
                                        </p:attrNameLst>
                                      </p:cBhvr>
                                      <p:to>
                                        <p:strVal val="visible"/>
                                      </p:to>
                                    </p:set>
                                    <p:animEffect filter="fade" transition="in">
                                      <p:cBhvr>
                                        <p:cTn dur="1000"/>
                                        <p:tgtEl>
                                          <p:spTgt spid="2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2" st="2"/>
                                            </p:txEl>
                                          </p:spTgt>
                                        </p:tgtEl>
                                        <p:attrNameLst>
                                          <p:attrName>style.visibility</p:attrName>
                                        </p:attrNameLst>
                                      </p:cBhvr>
                                      <p:to>
                                        <p:strVal val="visible"/>
                                      </p:to>
                                    </p:set>
                                    <p:animEffect filter="fade" transition="in">
                                      <p:cBhvr>
                                        <p:cTn dur="1000"/>
                                        <p:tgtEl>
                                          <p:spTgt spid="2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3" st="3"/>
                                            </p:txEl>
                                          </p:spTgt>
                                        </p:tgtEl>
                                        <p:attrNameLst>
                                          <p:attrName>style.visibility</p:attrName>
                                        </p:attrNameLst>
                                      </p:cBhvr>
                                      <p:to>
                                        <p:strVal val="visible"/>
                                      </p:to>
                                    </p:set>
                                    <p:animEffect filter="fade" transition="in">
                                      <p:cBhvr>
                                        <p:cTn dur="1000"/>
                                        <p:tgtEl>
                                          <p:spTgt spid="2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4" st="4"/>
                                            </p:txEl>
                                          </p:spTgt>
                                        </p:tgtEl>
                                        <p:attrNameLst>
                                          <p:attrName>style.visibility</p:attrName>
                                        </p:attrNameLst>
                                      </p:cBhvr>
                                      <p:to>
                                        <p:strVal val="visible"/>
                                      </p:to>
                                    </p:set>
                                    <p:animEffect filter="fade" transition="in">
                                      <p:cBhvr>
                                        <p:cTn dur="1000"/>
                                        <p:tgtEl>
                                          <p:spTgt spid="2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5" st="5"/>
                                            </p:txEl>
                                          </p:spTgt>
                                        </p:tgtEl>
                                        <p:attrNameLst>
                                          <p:attrName>style.visibility</p:attrName>
                                        </p:attrNameLst>
                                      </p:cBhvr>
                                      <p:to>
                                        <p:strVal val="visible"/>
                                      </p:to>
                                    </p:set>
                                    <p:animEffect filter="fade" transition="in">
                                      <p:cBhvr>
                                        <p:cTn dur="1000"/>
                                        <p:tgtEl>
                                          <p:spTgt spid="20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6" st="6"/>
                                            </p:txEl>
                                          </p:spTgt>
                                        </p:tgtEl>
                                        <p:attrNameLst>
                                          <p:attrName>style.visibility</p:attrName>
                                        </p:attrNameLst>
                                      </p:cBhvr>
                                      <p:to>
                                        <p:strVal val="visible"/>
                                      </p:to>
                                    </p:set>
                                    <p:animEffect filter="fade" transition="in">
                                      <p:cBhvr>
                                        <p:cTn dur="1000"/>
                                        <p:tgtEl>
                                          <p:spTgt spid="20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7" st="7"/>
                                            </p:txEl>
                                          </p:spTgt>
                                        </p:tgtEl>
                                        <p:attrNameLst>
                                          <p:attrName>style.visibility</p:attrName>
                                        </p:attrNameLst>
                                      </p:cBhvr>
                                      <p:to>
                                        <p:strVal val="visible"/>
                                      </p:to>
                                    </p:set>
                                    <p:animEffect filter="fade" transition="in">
                                      <p:cBhvr>
                                        <p:cTn dur="1000"/>
                                        <p:tgtEl>
                                          <p:spTgt spid="20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8" st="8"/>
                                            </p:txEl>
                                          </p:spTgt>
                                        </p:tgtEl>
                                        <p:attrNameLst>
                                          <p:attrName>style.visibility</p:attrName>
                                        </p:attrNameLst>
                                      </p:cBhvr>
                                      <p:to>
                                        <p:strVal val="visible"/>
                                      </p:to>
                                    </p:set>
                                    <p:animEffect filter="fade" transition="in">
                                      <p:cBhvr>
                                        <p:cTn dur="1000"/>
                                        <p:tgtEl>
                                          <p:spTgt spid="20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9" st="9"/>
                                            </p:txEl>
                                          </p:spTgt>
                                        </p:tgtEl>
                                        <p:attrNameLst>
                                          <p:attrName>style.visibility</p:attrName>
                                        </p:attrNameLst>
                                      </p:cBhvr>
                                      <p:to>
                                        <p:strVal val="visible"/>
                                      </p:to>
                                    </p:set>
                                    <p:animEffect filter="fade" transition="in">
                                      <p:cBhvr>
                                        <p:cTn dur="1000"/>
                                        <p:tgtEl>
                                          <p:spTgt spid="20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10" st="10"/>
                                            </p:txEl>
                                          </p:spTgt>
                                        </p:tgtEl>
                                        <p:attrNameLst>
                                          <p:attrName>style.visibility</p:attrName>
                                        </p:attrNameLst>
                                      </p:cBhvr>
                                      <p:to>
                                        <p:strVal val="visible"/>
                                      </p:to>
                                    </p:set>
                                    <p:animEffect filter="fade" transition="in">
                                      <p:cBhvr>
                                        <p:cTn dur="1000"/>
                                        <p:tgtEl>
                                          <p:spTgt spid="20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11" st="11"/>
                                            </p:txEl>
                                          </p:spTgt>
                                        </p:tgtEl>
                                        <p:attrNameLst>
                                          <p:attrName>style.visibility</p:attrName>
                                        </p:attrNameLst>
                                      </p:cBhvr>
                                      <p:to>
                                        <p:strVal val="visible"/>
                                      </p:to>
                                    </p:set>
                                    <p:animEffect filter="fade" transition="in">
                                      <p:cBhvr>
                                        <p:cTn dur="1000"/>
                                        <p:tgtEl>
                                          <p:spTgt spid="20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12" st="12"/>
                                            </p:txEl>
                                          </p:spTgt>
                                        </p:tgtEl>
                                        <p:attrNameLst>
                                          <p:attrName>style.visibility</p:attrName>
                                        </p:attrNameLst>
                                      </p:cBhvr>
                                      <p:to>
                                        <p:strVal val="visible"/>
                                      </p:to>
                                    </p:set>
                                    <p:animEffect filter="fade" transition="in">
                                      <p:cBhvr>
                                        <p:cTn dur="1000"/>
                                        <p:tgtEl>
                                          <p:spTgt spid="203">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13" st="13"/>
                                            </p:txEl>
                                          </p:spTgt>
                                        </p:tgtEl>
                                        <p:attrNameLst>
                                          <p:attrName>style.visibility</p:attrName>
                                        </p:attrNameLst>
                                      </p:cBhvr>
                                      <p:to>
                                        <p:strVal val="visible"/>
                                      </p:to>
                                    </p:set>
                                    <p:animEffect filter="fade" transition="in">
                                      <p:cBhvr>
                                        <p:cTn dur="1000"/>
                                        <p:tgtEl>
                                          <p:spTgt spid="203">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14" st="14"/>
                                            </p:txEl>
                                          </p:spTgt>
                                        </p:tgtEl>
                                        <p:attrNameLst>
                                          <p:attrName>style.visibility</p:attrName>
                                        </p:attrNameLst>
                                      </p:cBhvr>
                                      <p:to>
                                        <p:strVal val="visible"/>
                                      </p:to>
                                    </p:set>
                                    <p:animEffect filter="fade" transition="in">
                                      <p:cBhvr>
                                        <p:cTn dur="1000"/>
                                        <p:tgtEl>
                                          <p:spTgt spid="203">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15" st="15"/>
                                            </p:txEl>
                                          </p:spTgt>
                                        </p:tgtEl>
                                        <p:attrNameLst>
                                          <p:attrName>style.visibility</p:attrName>
                                        </p:attrNameLst>
                                      </p:cBhvr>
                                      <p:to>
                                        <p:strVal val="visible"/>
                                      </p:to>
                                    </p:set>
                                    <p:animEffect filter="fade" transition="in">
                                      <p:cBhvr>
                                        <p:cTn dur="1000"/>
                                        <p:tgtEl>
                                          <p:spTgt spid="203">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16" st="16"/>
                                            </p:txEl>
                                          </p:spTgt>
                                        </p:tgtEl>
                                        <p:attrNameLst>
                                          <p:attrName>style.visibility</p:attrName>
                                        </p:attrNameLst>
                                      </p:cBhvr>
                                      <p:to>
                                        <p:strVal val="visible"/>
                                      </p:to>
                                    </p:set>
                                    <p:animEffect filter="fade" transition="in">
                                      <p:cBhvr>
                                        <p:cTn dur="1000"/>
                                        <p:tgtEl>
                                          <p:spTgt spid="203">
                                            <p:txEl>
                                              <p:pRg end="16" st="1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type="title"/>
          </p:nvPr>
        </p:nvSpPr>
        <p:spPr>
          <a:xfrm>
            <a:off x="357800" y="146050"/>
            <a:ext cx="10843500" cy="720599"/>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Proposed Solution Architecture </a:t>
            </a:r>
          </a:p>
        </p:txBody>
      </p:sp>
      <p:pic>
        <p:nvPicPr>
          <p:cNvPr descr="Extension Logo.JPG" id="210" name="Shape 210"/>
          <p:cNvPicPr preferRelativeResize="0"/>
          <p:nvPr/>
        </p:nvPicPr>
        <p:blipFill rotWithShape="1">
          <a:blip r:embed="rId3">
            <a:alphaModFix/>
          </a:blip>
          <a:srcRect b="0" l="0" r="0" t="0"/>
          <a:stretch/>
        </p:blipFill>
        <p:spPr>
          <a:xfrm>
            <a:off x="639762" y="7286625"/>
            <a:ext cx="3840299" cy="720599"/>
          </a:xfrm>
          <a:prstGeom prst="rect">
            <a:avLst/>
          </a:prstGeom>
          <a:noFill/>
          <a:ln>
            <a:noFill/>
          </a:ln>
        </p:spPr>
      </p:pic>
      <p:sp>
        <p:nvSpPr>
          <p:cNvPr id="211" name="Shape 211"/>
          <p:cNvSpPr/>
          <p:nvPr/>
        </p:nvSpPr>
        <p:spPr>
          <a:xfrm>
            <a:off x="639762" y="2063750"/>
            <a:ext cx="10942500" cy="5292599"/>
          </a:xfrm>
          <a:custGeom>
            <a:pathLst>
              <a:path extrusionOk="0" h="120000" w="120000">
                <a:moveTo>
                  <a:pt x="0" y="0"/>
                </a:moveTo>
                <a:lnTo>
                  <a:pt x="120000" y="0"/>
                </a:lnTo>
                <a:lnTo>
                  <a:pt x="120000" y="120000"/>
                </a:lnTo>
                <a:lnTo>
                  <a:pt x="0" y="120000"/>
                </a:lnTo>
                <a:close/>
              </a:path>
              <a:path extrusionOk="0" fill="none" h="120000" w="120000">
                <a:moveTo>
                  <a:pt x="-9999" y="0"/>
                </a:moveTo>
                <a:close/>
              </a:path>
              <a:path extrusionOk="0" fill="none" h="120000" w="120000">
                <a:moveTo>
                  <a:pt x="-9999" y="22500"/>
                </a:moveTo>
                <a:lnTo>
                  <a:pt x="-45999" y="135000"/>
                </a:lnTo>
              </a:path>
            </a:pathLst>
          </a:custGeom>
          <a:noFill/>
          <a:ln>
            <a:noFill/>
          </a:ln>
        </p:spPr>
        <p:txBody>
          <a:bodyPr anchorCtr="1"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12" name="Shape 212"/>
          <p:cNvSpPr/>
          <p:nvPr/>
        </p:nvSpPr>
        <p:spPr>
          <a:xfrm>
            <a:off x="533400" y="1676400"/>
            <a:ext cx="1981199" cy="5105399"/>
          </a:xfrm>
          <a:prstGeom prst="roundRect">
            <a:avLst>
              <a:gd fmla="val 16667" name="adj"/>
            </a:avLst>
          </a:prstGeom>
          <a:gradFill>
            <a:gsLst>
              <a:gs pos="0">
                <a:srgbClr val="FFFFC2"/>
              </a:gs>
              <a:gs pos="35000">
                <a:srgbClr val="FFFFD3"/>
              </a:gs>
              <a:gs pos="100000">
                <a:srgbClr val="FFFFEB"/>
              </a:gs>
            </a:gsLst>
            <a:lin ang="16200038" scaled="0"/>
          </a:gradFill>
          <a:ln cap="flat" cmpd="sng" w="9525">
            <a:solidFill>
              <a:srgbClr val="DDDDA4"/>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Source 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ct val="25000"/>
              <a:buFont typeface="Arial"/>
              <a:buNone/>
            </a:pPr>
            <a:r>
              <a:rPr b="1" i="0" lang="en" sz="1400" u="none" cap="none" strike="noStrike">
                <a:solidFill>
                  <a:schemeClr val="dk1"/>
                </a:solidFill>
                <a:latin typeface="Arial"/>
                <a:ea typeface="Arial"/>
                <a:cs typeface="Arial"/>
                <a:sym typeface="Arial"/>
              </a:rPr>
              <a:t>Structured</a:t>
            </a:r>
          </a:p>
          <a:p>
            <a:pPr indent="0" lvl="0" marL="0" marR="0" rtl="0" algn="ctr">
              <a:lnSpc>
                <a:spcPct val="100000"/>
              </a:lnSpc>
              <a:spcBef>
                <a:spcPts val="0"/>
              </a:spcBef>
              <a:spcAft>
                <a:spcPts val="0"/>
              </a:spcAft>
              <a:buClr>
                <a:schemeClr val="dk1"/>
              </a:buClr>
              <a:buSzPct val="25000"/>
              <a:buFont typeface="Arial"/>
              <a:buNone/>
            </a:pPr>
            <a:r>
              <a:rPr b="0" i="0" lang="en" sz="1400" u="none" cap="none" strike="noStrike">
                <a:solidFill>
                  <a:schemeClr val="dk1"/>
                </a:solidFill>
                <a:latin typeface="Arial"/>
                <a:ea typeface="Arial"/>
                <a:cs typeface="Arial"/>
                <a:sym typeface="Arial"/>
              </a:rPr>
              <a:t>Yield </a:t>
            </a:r>
            <a:r>
              <a:rPr b="0" i="0" lang="en" sz="1400" u="sng" cap="none" strike="noStrike">
                <a:solidFill>
                  <a:schemeClr val="hlink"/>
                </a:solidFill>
                <a:latin typeface="Arial"/>
                <a:ea typeface="Arial"/>
                <a:cs typeface="Arial"/>
                <a:sym typeface="Arial"/>
                <a:hlinkClick r:id="rId4"/>
              </a:rPr>
              <a:t> </a:t>
            </a:r>
            <a:r>
              <a:rPr b="0" i="0" lang="en" sz="1400" u="sng" cap="none" strike="noStrike">
                <a:solidFill>
                  <a:schemeClr val="hlink"/>
                </a:solidFill>
                <a:latin typeface="Arial"/>
                <a:ea typeface="Arial"/>
                <a:cs typeface="Arial"/>
                <a:sym typeface="Arial"/>
                <a:hlinkClick r:id="rId5"/>
              </a:rPr>
              <a:t>Sample - Yield Data</a:t>
            </a: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title"/>
          </p:nvPr>
        </p:nvSpPr>
        <p:spPr>
          <a:xfrm>
            <a:off x="357800" y="146050"/>
            <a:ext cx="10843500" cy="720599"/>
          </a:xfrm>
          <a:prstGeom prst="rect">
            <a:avLst/>
          </a:prstGeom>
          <a:noFill/>
          <a:ln>
            <a:noFill/>
          </a:ln>
        </p:spPr>
        <p:txBody>
          <a:bodyPr anchorCtr="0" anchor="b" bIns="91425" lIns="91425" rIns="91425" tIns="91425">
            <a:noAutofit/>
          </a:bodyPr>
          <a:lstStyle/>
          <a:p>
            <a:pPr indent="0" lvl="0" marL="0" marR="0" rtl="0" algn="l">
              <a:lnSpc>
                <a:spcPct val="100000"/>
              </a:lnSpc>
              <a:spcBef>
                <a:spcPts val="0"/>
              </a:spcBef>
              <a:spcAft>
                <a:spcPts val="0"/>
              </a:spcAft>
              <a:buClr>
                <a:schemeClr val="dk2"/>
              </a:buClr>
              <a:buSzPct val="25000"/>
              <a:buFont typeface="Arial"/>
              <a:buNone/>
            </a:pPr>
            <a:r>
              <a:rPr b="1" i="0" lang="en" sz="4800" u="none" cap="none" strike="noStrike">
                <a:solidFill>
                  <a:schemeClr val="dk2"/>
                </a:solidFill>
                <a:latin typeface="Arial"/>
                <a:ea typeface="Arial"/>
                <a:cs typeface="Arial"/>
                <a:sym typeface="Arial"/>
              </a:rPr>
              <a:t>Sample - Yield Data</a:t>
            </a:r>
          </a:p>
        </p:txBody>
      </p:sp>
      <p:pic>
        <p:nvPicPr>
          <p:cNvPr descr="Extension Logo.JPG" id="219" name="Shape 219"/>
          <p:cNvPicPr preferRelativeResize="0"/>
          <p:nvPr/>
        </p:nvPicPr>
        <p:blipFill rotWithShape="1">
          <a:blip r:embed="rId3">
            <a:alphaModFix/>
          </a:blip>
          <a:srcRect b="0" l="0" r="0" t="0"/>
          <a:stretch/>
        </p:blipFill>
        <p:spPr>
          <a:xfrm>
            <a:off x="639762" y="7286625"/>
            <a:ext cx="3840299" cy="720599"/>
          </a:xfrm>
          <a:prstGeom prst="rect">
            <a:avLst/>
          </a:prstGeom>
          <a:noFill/>
          <a:ln>
            <a:noFill/>
          </a:ln>
        </p:spPr>
      </p:pic>
      <p:sp>
        <p:nvSpPr>
          <p:cNvPr id="220" name="Shape 220"/>
          <p:cNvSpPr/>
          <p:nvPr/>
        </p:nvSpPr>
        <p:spPr>
          <a:xfrm>
            <a:off x="639762" y="2063750"/>
            <a:ext cx="10942500" cy="5292599"/>
          </a:xfrm>
          <a:custGeom>
            <a:pathLst>
              <a:path extrusionOk="0" h="120000" w="120000">
                <a:moveTo>
                  <a:pt x="0" y="0"/>
                </a:moveTo>
                <a:lnTo>
                  <a:pt x="120000" y="0"/>
                </a:lnTo>
                <a:lnTo>
                  <a:pt x="120000" y="120000"/>
                </a:lnTo>
                <a:lnTo>
                  <a:pt x="0" y="120000"/>
                </a:lnTo>
                <a:close/>
              </a:path>
              <a:path extrusionOk="0" fill="none" h="120000" w="120000">
                <a:moveTo>
                  <a:pt x="-9999" y="0"/>
                </a:moveTo>
                <a:close/>
              </a:path>
              <a:path extrusionOk="0" fill="none" h="120000" w="120000">
                <a:moveTo>
                  <a:pt x="-9999" y="22500"/>
                </a:moveTo>
                <a:lnTo>
                  <a:pt x="-45999" y="135000"/>
                </a:lnTo>
              </a:path>
            </a:pathLst>
          </a:custGeom>
          <a:noFill/>
          <a:ln>
            <a:noFill/>
          </a:ln>
        </p:spPr>
        <p:txBody>
          <a:bodyPr anchorCtr="1"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Screen Shot 2016-05-31 at 6.42.42 PM.png" id="221" name="Shape 221"/>
          <p:cNvPicPr preferRelativeResize="0"/>
          <p:nvPr/>
        </p:nvPicPr>
        <p:blipFill rotWithShape="1">
          <a:blip r:embed="rId4">
            <a:alphaModFix/>
          </a:blip>
          <a:srcRect b="0" l="0" r="0" t="0"/>
          <a:stretch/>
        </p:blipFill>
        <p:spPr>
          <a:xfrm>
            <a:off x="258750" y="680975"/>
            <a:ext cx="10708800" cy="6115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